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3"/>
  </p:notesMasterIdLst>
  <p:sldIdLst>
    <p:sldId id="277" r:id="rId6"/>
    <p:sldId id="304" r:id="rId7"/>
    <p:sldId id="309" r:id="rId8"/>
    <p:sldId id="323" r:id="rId9"/>
    <p:sldId id="321" r:id="rId10"/>
    <p:sldId id="306" r:id="rId11"/>
    <p:sldId id="305" r:id="rId12"/>
    <p:sldId id="313" r:id="rId13"/>
    <p:sldId id="314" r:id="rId14"/>
    <p:sldId id="302" r:id="rId15"/>
    <p:sldId id="312" r:id="rId16"/>
    <p:sldId id="281" r:id="rId17"/>
    <p:sldId id="300" r:id="rId18"/>
    <p:sldId id="320" r:id="rId19"/>
    <p:sldId id="322" r:id="rId20"/>
    <p:sldId id="319" r:id="rId21"/>
    <p:sldId id="259" r:id="rId22"/>
  </p:sldIdLst>
  <p:sldSz cx="9144000" cy="514826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DBCA1C7-D223-4194-8BC2-271D67AC49A2}">
          <p14:sldIdLst>
            <p14:sldId id="277"/>
            <p14:sldId id="304"/>
            <p14:sldId id="309"/>
            <p14:sldId id="323"/>
            <p14:sldId id="321"/>
            <p14:sldId id="306"/>
            <p14:sldId id="305"/>
            <p14:sldId id="313"/>
            <p14:sldId id="314"/>
            <p14:sldId id="302"/>
            <p14:sldId id="312"/>
            <p14:sldId id="281"/>
            <p14:sldId id="300"/>
            <p14:sldId id="320"/>
            <p14:sldId id="322"/>
            <p14:sldId id="319"/>
          </p14:sldIdLst>
        </p14:section>
        <p14:section name="Naamloze sectie" id="{6A4198E5-F15C-49ED-AB3A-9D3D8E415301}">
          <p14:sldIdLst>
            <p14:sldId id="259"/>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323"/>
    <a:srgbClr val="F26321"/>
    <a:srgbClr val="9794C9"/>
    <a:srgbClr val="029E4D"/>
    <a:srgbClr val="00B050"/>
    <a:srgbClr val="B18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714" autoAdjust="0"/>
  </p:normalViewPr>
  <p:slideViewPr>
    <p:cSldViewPr snapToGrid="0">
      <p:cViewPr varScale="1">
        <p:scale>
          <a:sx n="141" d="100"/>
          <a:sy n="141" d="100"/>
        </p:scale>
        <p:origin x="1066" y="106"/>
      </p:cViewPr>
      <p:guideLst>
        <p:guide orient="horz" pos="1622"/>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y Heijmering | Jeugdfonds Sport &amp; Cultuur Almere" userId="S::lindy.almere@jeugdfondssportencultuur.nl::d8eff632-8b19-4de6-83d9-8c39d4b5f44f" providerId="AD" clId="Web-{9A2AADBC-7C24-86C0-6CCF-9A81F27EDCD7}"/>
    <pc:docChg chg="addSld modSection">
      <pc:chgData name="Lindy Heijmering | Jeugdfonds Sport &amp; Cultuur Almere" userId="S::lindy.almere@jeugdfondssportencultuur.nl::d8eff632-8b19-4de6-83d9-8c39d4b5f44f" providerId="AD" clId="Web-{9A2AADBC-7C24-86C0-6CCF-9A81F27EDCD7}" dt="2023-10-03T08:09:48.632" v="0"/>
      <pc:docMkLst>
        <pc:docMk/>
      </pc:docMkLst>
      <pc:sldChg chg="add">
        <pc:chgData name="Lindy Heijmering | Jeugdfonds Sport &amp; Cultuur Almere" userId="S::lindy.almere@jeugdfondssportencultuur.nl::d8eff632-8b19-4de6-83d9-8c39d4b5f44f" providerId="AD" clId="Web-{9A2AADBC-7C24-86C0-6CCF-9A81F27EDCD7}" dt="2023-10-03T08:09:48.632" v="0"/>
        <pc:sldMkLst>
          <pc:docMk/>
          <pc:sldMk cId="414754710" sldId="320"/>
        </pc:sldMkLst>
      </pc:sldChg>
    </pc:docChg>
  </pc:docChgLst>
  <pc:docChgLst>
    <pc:chgData name="Lindy Heijmering | Jeugdfonds Sport &amp; Cultuur Almere" userId="d8eff632-8b19-4de6-83d9-8c39d4b5f44f" providerId="ADAL" clId="{4176C610-4146-41A5-B988-68694BD6AE18}"/>
    <pc:docChg chg="undo custSel addSld delSld modSld modSection">
      <pc:chgData name="Lindy Heijmering | Jeugdfonds Sport &amp; Cultuur Almere" userId="d8eff632-8b19-4de6-83d9-8c39d4b5f44f" providerId="ADAL" clId="{4176C610-4146-41A5-B988-68694BD6AE18}" dt="2024-03-28T13:00:59.052" v="175" actId="313"/>
      <pc:docMkLst>
        <pc:docMk/>
      </pc:docMkLst>
      <pc:sldChg chg="modSp mod">
        <pc:chgData name="Lindy Heijmering | Jeugdfonds Sport &amp; Cultuur Almere" userId="d8eff632-8b19-4de6-83d9-8c39d4b5f44f" providerId="ADAL" clId="{4176C610-4146-41A5-B988-68694BD6AE18}" dt="2024-03-28T13:00:22.634" v="172" actId="20577"/>
        <pc:sldMkLst>
          <pc:docMk/>
          <pc:sldMk cId="380486599" sldId="281"/>
        </pc:sldMkLst>
        <pc:spChg chg="mod">
          <ac:chgData name="Lindy Heijmering | Jeugdfonds Sport &amp; Cultuur Almere" userId="d8eff632-8b19-4de6-83d9-8c39d4b5f44f" providerId="ADAL" clId="{4176C610-4146-41A5-B988-68694BD6AE18}" dt="2024-03-28T13:00:22.634" v="172" actId="20577"/>
          <ac:spMkLst>
            <pc:docMk/>
            <pc:sldMk cId="380486599" sldId="281"/>
            <ac:spMk id="11" creationId="{1E1481A4-8866-4A70-B253-4B276B110DB3}"/>
          </ac:spMkLst>
        </pc:spChg>
      </pc:sldChg>
      <pc:sldChg chg="modSp mod">
        <pc:chgData name="Lindy Heijmering | Jeugdfonds Sport &amp; Cultuur Almere" userId="d8eff632-8b19-4de6-83d9-8c39d4b5f44f" providerId="ADAL" clId="{4176C610-4146-41A5-B988-68694BD6AE18}" dt="2024-03-28T13:00:51.148" v="173" actId="2711"/>
        <pc:sldMkLst>
          <pc:docMk/>
          <pc:sldMk cId="2176213070" sldId="300"/>
        </pc:sldMkLst>
        <pc:spChg chg="mod">
          <ac:chgData name="Lindy Heijmering | Jeugdfonds Sport &amp; Cultuur Almere" userId="d8eff632-8b19-4de6-83d9-8c39d4b5f44f" providerId="ADAL" clId="{4176C610-4146-41A5-B988-68694BD6AE18}" dt="2024-03-28T13:00:51.148" v="173" actId="2711"/>
          <ac:spMkLst>
            <pc:docMk/>
            <pc:sldMk cId="2176213070" sldId="300"/>
            <ac:spMk id="11" creationId="{6E1675A0-180E-469E-A7BE-643C98EEE24C}"/>
          </ac:spMkLst>
        </pc:spChg>
      </pc:sldChg>
      <pc:sldChg chg="modSp mod">
        <pc:chgData name="Lindy Heijmering | Jeugdfonds Sport &amp; Cultuur Almere" userId="d8eff632-8b19-4de6-83d9-8c39d4b5f44f" providerId="ADAL" clId="{4176C610-4146-41A5-B988-68694BD6AE18}" dt="2024-03-28T12:59:02.021" v="67" actId="20577"/>
        <pc:sldMkLst>
          <pc:docMk/>
          <pc:sldMk cId="1240590420" sldId="302"/>
        </pc:sldMkLst>
        <pc:spChg chg="mod">
          <ac:chgData name="Lindy Heijmering | Jeugdfonds Sport &amp; Cultuur Almere" userId="d8eff632-8b19-4de6-83d9-8c39d4b5f44f" providerId="ADAL" clId="{4176C610-4146-41A5-B988-68694BD6AE18}" dt="2024-03-28T12:59:02.021" v="67" actId="20577"/>
          <ac:spMkLst>
            <pc:docMk/>
            <pc:sldMk cId="1240590420" sldId="302"/>
            <ac:spMk id="11" creationId="{1E1481A4-8866-4A70-B253-4B276B110DB3}"/>
          </ac:spMkLst>
        </pc:spChg>
      </pc:sldChg>
      <pc:sldChg chg="modSp mod">
        <pc:chgData name="Lindy Heijmering | Jeugdfonds Sport &amp; Cultuur Almere" userId="d8eff632-8b19-4de6-83d9-8c39d4b5f44f" providerId="ADAL" clId="{4176C610-4146-41A5-B988-68694BD6AE18}" dt="2024-03-28T12:53:07.732" v="9" actId="20577"/>
        <pc:sldMkLst>
          <pc:docMk/>
          <pc:sldMk cId="1783607205" sldId="305"/>
        </pc:sldMkLst>
        <pc:spChg chg="mod">
          <ac:chgData name="Lindy Heijmering | Jeugdfonds Sport &amp; Cultuur Almere" userId="d8eff632-8b19-4de6-83d9-8c39d4b5f44f" providerId="ADAL" clId="{4176C610-4146-41A5-B988-68694BD6AE18}" dt="2024-03-28T12:53:07.732" v="9" actId="20577"/>
          <ac:spMkLst>
            <pc:docMk/>
            <pc:sldMk cId="1783607205" sldId="305"/>
            <ac:spMk id="11" creationId="{85FF14B7-91D4-4E86-87A0-3034A9D83EC8}"/>
          </ac:spMkLst>
        </pc:spChg>
      </pc:sldChg>
      <pc:sldChg chg="modSp del mod">
        <pc:chgData name="Lindy Heijmering | Jeugdfonds Sport &amp; Cultuur Almere" userId="d8eff632-8b19-4de6-83d9-8c39d4b5f44f" providerId="ADAL" clId="{4176C610-4146-41A5-B988-68694BD6AE18}" dt="2024-03-27T11:19:36.126" v="2" actId="47"/>
        <pc:sldMkLst>
          <pc:docMk/>
          <pc:sldMk cId="4014972624" sldId="311"/>
        </pc:sldMkLst>
        <pc:spChg chg="mod">
          <ac:chgData name="Lindy Heijmering | Jeugdfonds Sport &amp; Cultuur Almere" userId="d8eff632-8b19-4de6-83d9-8c39d4b5f44f" providerId="ADAL" clId="{4176C610-4146-41A5-B988-68694BD6AE18}" dt="2024-03-11T14:47:05.030" v="1" actId="20577"/>
          <ac:spMkLst>
            <pc:docMk/>
            <pc:sldMk cId="4014972624" sldId="311"/>
            <ac:spMk id="12" creationId="{F78EA589-FC2B-4DED-91EF-29014E3754AF}"/>
          </ac:spMkLst>
        </pc:spChg>
      </pc:sldChg>
      <pc:sldChg chg="modSp mod">
        <pc:chgData name="Lindy Heijmering | Jeugdfonds Sport &amp; Cultuur Almere" userId="d8eff632-8b19-4de6-83d9-8c39d4b5f44f" providerId="ADAL" clId="{4176C610-4146-41A5-B988-68694BD6AE18}" dt="2024-03-28T13:00:59.052" v="175" actId="313"/>
        <pc:sldMkLst>
          <pc:docMk/>
          <pc:sldMk cId="414754710" sldId="320"/>
        </pc:sldMkLst>
        <pc:spChg chg="mod">
          <ac:chgData name="Lindy Heijmering | Jeugdfonds Sport &amp; Cultuur Almere" userId="d8eff632-8b19-4de6-83d9-8c39d4b5f44f" providerId="ADAL" clId="{4176C610-4146-41A5-B988-68694BD6AE18}" dt="2024-03-28T13:00:59.052" v="175" actId="313"/>
          <ac:spMkLst>
            <pc:docMk/>
            <pc:sldMk cId="414754710" sldId="320"/>
            <ac:spMk id="11" creationId="{6E1675A0-180E-469E-A7BE-643C98EEE24C}"/>
          </ac:spMkLst>
        </pc:spChg>
      </pc:sldChg>
      <pc:sldChg chg="addSp modSp add mod">
        <pc:chgData name="Lindy Heijmering | Jeugdfonds Sport &amp; Cultuur Almere" userId="d8eff632-8b19-4de6-83d9-8c39d4b5f44f" providerId="ADAL" clId="{4176C610-4146-41A5-B988-68694BD6AE18}" dt="2024-03-28T12:52:37.509" v="8" actId="1076"/>
        <pc:sldMkLst>
          <pc:docMk/>
          <pc:sldMk cId="3133307864" sldId="323"/>
        </pc:sldMkLst>
        <pc:spChg chg="mod">
          <ac:chgData name="Lindy Heijmering | Jeugdfonds Sport &amp; Cultuur Almere" userId="d8eff632-8b19-4de6-83d9-8c39d4b5f44f" providerId="ADAL" clId="{4176C610-4146-41A5-B988-68694BD6AE18}" dt="2024-03-27T11:19:44.357" v="6" actId="20577"/>
          <ac:spMkLst>
            <pc:docMk/>
            <pc:sldMk cId="3133307864" sldId="323"/>
            <ac:spMk id="12" creationId="{F78EA589-FC2B-4DED-91EF-29014E3754AF}"/>
          </ac:spMkLst>
        </pc:spChg>
        <pc:picChg chg="add mod">
          <ac:chgData name="Lindy Heijmering | Jeugdfonds Sport &amp; Cultuur Almere" userId="d8eff632-8b19-4de6-83d9-8c39d4b5f44f" providerId="ADAL" clId="{4176C610-4146-41A5-B988-68694BD6AE18}" dt="2024-03-28T12:52:37.509" v="8" actId="1076"/>
          <ac:picMkLst>
            <pc:docMk/>
            <pc:sldMk cId="3133307864" sldId="323"/>
            <ac:picMk id="5" creationId="{A88FFE64-4DCF-1360-7864-477D770706CC}"/>
          </ac:picMkLst>
        </pc:picChg>
      </pc:sldChg>
    </pc:docChg>
  </pc:docChgLst>
  <pc:docChgLst>
    <pc:chgData name="Lindy Heijmering | Jeugdfonds Sport &amp; Cultuur Almere" userId="S::lindy.almere@jeugdfondssportencultuur.nl::d8eff632-8b19-4de6-83d9-8c39d4b5f44f" providerId="AD" clId="Web-{ADB48AE4-4950-BCEB-F17F-A4A156AB2DFE}"/>
    <pc:docChg chg="modSld sldOrd">
      <pc:chgData name="Lindy Heijmering | Jeugdfonds Sport &amp; Cultuur Almere" userId="S::lindy.almere@jeugdfondssportencultuur.nl::d8eff632-8b19-4de6-83d9-8c39d4b5f44f" providerId="AD" clId="Web-{ADB48AE4-4950-BCEB-F17F-A4A156AB2DFE}" dt="2023-10-23T07:16:32.109" v="87" actId="20577"/>
      <pc:docMkLst>
        <pc:docMk/>
      </pc:docMkLst>
      <pc:sldChg chg="modSp">
        <pc:chgData name="Lindy Heijmering | Jeugdfonds Sport &amp; Cultuur Almere" userId="S::lindy.almere@jeugdfondssportencultuur.nl::d8eff632-8b19-4de6-83d9-8c39d4b5f44f" providerId="AD" clId="Web-{ADB48AE4-4950-BCEB-F17F-A4A156AB2DFE}" dt="2023-10-23T07:12:47.335" v="2" actId="20577"/>
        <pc:sldMkLst>
          <pc:docMk/>
          <pc:sldMk cId="380486599" sldId="281"/>
        </pc:sldMkLst>
        <pc:spChg chg="mod">
          <ac:chgData name="Lindy Heijmering | Jeugdfonds Sport &amp; Cultuur Almere" userId="S::lindy.almere@jeugdfondssportencultuur.nl::d8eff632-8b19-4de6-83d9-8c39d4b5f44f" providerId="AD" clId="Web-{ADB48AE4-4950-BCEB-F17F-A4A156AB2DFE}" dt="2023-10-23T07:12:47.335" v="2" actId="20577"/>
          <ac:spMkLst>
            <pc:docMk/>
            <pc:sldMk cId="380486599" sldId="281"/>
            <ac:spMk id="11" creationId="{1E1481A4-8866-4A70-B253-4B276B110DB3}"/>
          </ac:spMkLst>
        </pc:spChg>
      </pc:sldChg>
      <pc:sldChg chg="ord">
        <pc:chgData name="Lindy Heijmering | Jeugdfonds Sport &amp; Cultuur Almere" userId="S::lindy.almere@jeugdfondssportencultuur.nl::d8eff632-8b19-4de6-83d9-8c39d4b5f44f" providerId="AD" clId="Web-{ADB48AE4-4950-BCEB-F17F-A4A156AB2DFE}" dt="2023-10-23T07:13:35.618" v="3"/>
        <pc:sldMkLst>
          <pc:docMk/>
          <pc:sldMk cId="1240590420" sldId="302"/>
        </pc:sldMkLst>
      </pc:sldChg>
      <pc:sldChg chg="modSp">
        <pc:chgData name="Lindy Heijmering | Jeugdfonds Sport &amp; Cultuur Almere" userId="S::lindy.almere@jeugdfondssportencultuur.nl::d8eff632-8b19-4de6-83d9-8c39d4b5f44f" providerId="AD" clId="Web-{ADB48AE4-4950-BCEB-F17F-A4A156AB2DFE}" dt="2023-10-23T07:13:58.025" v="8" actId="20577"/>
        <pc:sldMkLst>
          <pc:docMk/>
          <pc:sldMk cId="435104961" sldId="304"/>
        </pc:sldMkLst>
        <pc:spChg chg="mod">
          <ac:chgData name="Lindy Heijmering | Jeugdfonds Sport &amp; Cultuur Almere" userId="S::lindy.almere@jeugdfondssportencultuur.nl::d8eff632-8b19-4de6-83d9-8c39d4b5f44f" providerId="AD" clId="Web-{ADB48AE4-4950-BCEB-F17F-A4A156AB2DFE}" dt="2023-10-23T07:13:58.025" v="8" actId="20577"/>
          <ac:spMkLst>
            <pc:docMk/>
            <pc:sldMk cId="435104961" sldId="304"/>
            <ac:spMk id="3" creationId="{00000000-0000-0000-0000-000000000000}"/>
          </ac:spMkLst>
        </pc:spChg>
      </pc:sldChg>
      <pc:sldChg chg="modSp">
        <pc:chgData name="Lindy Heijmering | Jeugdfonds Sport &amp; Cultuur Almere" userId="S::lindy.almere@jeugdfondssportencultuur.nl::d8eff632-8b19-4de6-83d9-8c39d4b5f44f" providerId="AD" clId="Web-{ADB48AE4-4950-BCEB-F17F-A4A156AB2DFE}" dt="2023-10-23T07:16:00.717" v="85" actId="20577"/>
        <pc:sldMkLst>
          <pc:docMk/>
          <pc:sldMk cId="736349605" sldId="309"/>
        </pc:sldMkLst>
        <pc:spChg chg="mod">
          <ac:chgData name="Lindy Heijmering | Jeugdfonds Sport &amp; Cultuur Almere" userId="S::lindy.almere@jeugdfondssportencultuur.nl::d8eff632-8b19-4de6-83d9-8c39d4b5f44f" providerId="AD" clId="Web-{ADB48AE4-4950-BCEB-F17F-A4A156AB2DFE}" dt="2023-10-23T07:16:00.717" v="85" actId="20577"/>
          <ac:spMkLst>
            <pc:docMk/>
            <pc:sldMk cId="736349605" sldId="309"/>
            <ac:spMk id="11" creationId="{85FF14B7-91D4-4E86-87A0-3034A9D83EC8}"/>
          </ac:spMkLst>
        </pc:spChg>
      </pc:sldChg>
      <pc:sldChg chg="modSp">
        <pc:chgData name="Lindy Heijmering | Jeugdfonds Sport &amp; Cultuur Almere" userId="S::lindy.almere@jeugdfondssportencultuur.nl::d8eff632-8b19-4de6-83d9-8c39d4b5f44f" providerId="AD" clId="Web-{ADB48AE4-4950-BCEB-F17F-A4A156AB2DFE}" dt="2023-10-23T07:16:32.109" v="87" actId="20577"/>
        <pc:sldMkLst>
          <pc:docMk/>
          <pc:sldMk cId="3576816004" sldId="314"/>
        </pc:sldMkLst>
        <pc:spChg chg="mod">
          <ac:chgData name="Lindy Heijmering | Jeugdfonds Sport &amp; Cultuur Almere" userId="S::lindy.almere@jeugdfondssportencultuur.nl::d8eff632-8b19-4de6-83d9-8c39d4b5f44f" providerId="AD" clId="Web-{ADB48AE4-4950-BCEB-F17F-A4A156AB2DFE}" dt="2023-10-23T07:16:32.109" v="87" actId="20577"/>
          <ac:spMkLst>
            <pc:docMk/>
            <pc:sldMk cId="3576816004" sldId="314"/>
            <ac:spMk id="11" creationId="{6E1675A0-180E-469E-A7BE-643C98EEE24C}"/>
          </ac:spMkLst>
        </pc:spChg>
      </pc:sldChg>
    </pc:docChg>
  </pc:docChgLst>
  <pc:docChgLst>
    <pc:chgData name="Lindy Heijmering | Jeugdfonds Sport &amp; Cultuur Almere" userId="S::lindy.almere@jeugdfondssportencultuur.nl::d8eff632-8b19-4de6-83d9-8c39d4b5f44f" providerId="AD" clId="Web-{81604B6C-F78B-B6CB-B380-0AC678AB1447}"/>
    <pc:docChg chg="modSld">
      <pc:chgData name="Lindy Heijmering | Jeugdfonds Sport &amp; Cultuur Almere" userId="S::lindy.almere@jeugdfondssportencultuur.nl::d8eff632-8b19-4de6-83d9-8c39d4b5f44f" providerId="AD" clId="Web-{81604B6C-F78B-B6CB-B380-0AC678AB1447}" dt="2024-01-08T15:53:39.602" v="2"/>
      <pc:docMkLst>
        <pc:docMk/>
      </pc:docMkLst>
      <pc:sldChg chg="modSp">
        <pc:chgData name="Lindy Heijmering | Jeugdfonds Sport &amp; Cultuur Almere" userId="S::lindy.almere@jeugdfondssportencultuur.nl::d8eff632-8b19-4de6-83d9-8c39d4b5f44f" providerId="AD" clId="Web-{81604B6C-F78B-B6CB-B380-0AC678AB1447}" dt="2024-01-08T15:53:39.602" v="2"/>
        <pc:sldMkLst>
          <pc:docMk/>
          <pc:sldMk cId="609333742" sldId="319"/>
        </pc:sldMkLst>
        <pc:spChg chg="mod">
          <ac:chgData name="Lindy Heijmering | Jeugdfonds Sport &amp; Cultuur Almere" userId="S::lindy.almere@jeugdfondssportencultuur.nl::d8eff632-8b19-4de6-83d9-8c39d4b5f44f" providerId="AD" clId="Web-{81604B6C-F78B-B6CB-B380-0AC678AB1447}" dt="2024-01-08T15:53:39.602" v="2"/>
          <ac:spMkLst>
            <pc:docMk/>
            <pc:sldMk cId="609333742" sldId="319"/>
            <ac:spMk id="13" creationId="{45FA8A59-338A-4864-AD77-26A20D0C9DB0}"/>
          </ac:spMkLst>
        </pc:spChg>
      </pc:sldChg>
    </pc:docChg>
  </pc:docChgLst>
  <pc:docChgLst>
    <pc:chgData name="Lindy Heijmering | Jeugdfonds Sport &amp; Cultuur Almere" userId="S::lindy.almere@jeugdfondssportencultuur.nl::d8eff632-8b19-4de6-83d9-8c39d4b5f44f" providerId="AD" clId="Web-{656803F0-149C-6BF1-6A89-56FA03AE268A}"/>
    <pc:docChg chg="modSld">
      <pc:chgData name="Lindy Heijmering | Jeugdfonds Sport &amp; Cultuur Almere" userId="S::lindy.almere@jeugdfondssportencultuur.nl::d8eff632-8b19-4de6-83d9-8c39d4b5f44f" providerId="AD" clId="Web-{656803F0-149C-6BF1-6A89-56FA03AE268A}" dt="2023-10-02T11:17:48.278" v="431" actId="20577"/>
      <pc:docMkLst>
        <pc:docMk/>
      </pc:docMkLst>
      <pc:sldChg chg="modSp">
        <pc:chgData name="Lindy Heijmering | Jeugdfonds Sport &amp; Cultuur Almere" userId="S::lindy.almere@jeugdfondssportencultuur.nl::d8eff632-8b19-4de6-83d9-8c39d4b5f44f" providerId="AD" clId="Web-{656803F0-149C-6BF1-6A89-56FA03AE268A}" dt="2023-10-02T11:17:48.278" v="431" actId="20577"/>
        <pc:sldMkLst>
          <pc:docMk/>
          <pc:sldMk cId="435104961" sldId="304"/>
        </pc:sldMkLst>
        <pc:spChg chg="mod">
          <ac:chgData name="Lindy Heijmering | Jeugdfonds Sport &amp; Cultuur Almere" userId="S::lindy.almere@jeugdfondssportencultuur.nl::d8eff632-8b19-4de6-83d9-8c39d4b5f44f" providerId="AD" clId="Web-{656803F0-149C-6BF1-6A89-56FA03AE268A}" dt="2023-10-02T11:17:48.278" v="431" actId="20577"/>
          <ac:spMkLst>
            <pc:docMk/>
            <pc:sldMk cId="435104961" sldId="304"/>
            <ac:spMk id="3" creationId="{00000000-0000-0000-0000-000000000000}"/>
          </ac:spMkLst>
        </pc:spChg>
      </pc:sldChg>
      <pc:sldChg chg="modSp">
        <pc:chgData name="Lindy Heijmering | Jeugdfonds Sport &amp; Cultuur Almere" userId="S::lindy.almere@jeugdfondssportencultuur.nl::d8eff632-8b19-4de6-83d9-8c39d4b5f44f" providerId="AD" clId="Web-{656803F0-149C-6BF1-6A89-56FA03AE268A}" dt="2023-10-02T11:10:20.454" v="427" actId="20577"/>
        <pc:sldMkLst>
          <pc:docMk/>
          <pc:sldMk cId="784134609" sldId="312"/>
        </pc:sldMkLst>
        <pc:spChg chg="mod">
          <ac:chgData name="Lindy Heijmering | Jeugdfonds Sport &amp; Cultuur Almere" userId="S::lindy.almere@jeugdfondssportencultuur.nl::d8eff632-8b19-4de6-83d9-8c39d4b5f44f" providerId="AD" clId="Web-{656803F0-149C-6BF1-6A89-56FA03AE268A}" dt="2023-10-02T11:10:20.454" v="427" actId="20577"/>
          <ac:spMkLst>
            <pc:docMk/>
            <pc:sldMk cId="784134609" sldId="312"/>
            <ac:spMk id="11" creationId="{1E1481A4-8866-4A70-B253-4B276B110DB3}"/>
          </ac:spMkLst>
        </pc:spChg>
      </pc:sldChg>
    </pc:docChg>
  </pc:docChgLst>
  <pc:docChgLst>
    <pc:chgData name="Lindy Heijmering | Jeugdfonds Sport &amp; Cultuur Almere" userId="d8eff632-8b19-4de6-83d9-8c39d4b5f44f" providerId="ADAL" clId="{CE5C4095-5FA0-4B80-A377-459D3B065806}"/>
    <pc:docChg chg="undo custSel addSld delSld modSld modSection">
      <pc:chgData name="Lindy Heijmering | Jeugdfonds Sport &amp; Cultuur Almere" userId="d8eff632-8b19-4de6-83d9-8c39d4b5f44f" providerId="ADAL" clId="{CE5C4095-5FA0-4B80-A377-459D3B065806}" dt="2024-02-06T15:20:31.866" v="304" actId="2711"/>
      <pc:docMkLst>
        <pc:docMk/>
      </pc:docMkLst>
      <pc:sldChg chg="addSp modSp mod">
        <pc:chgData name="Lindy Heijmering | Jeugdfonds Sport &amp; Cultuur Almere" userId="d8eff632-8b19-4de6-83d9-8c39d4b5f44f" providerId="ADAL" clId="{CE5C4095-5FA0-4B80-A377-459D3B065806}" dt="2024-02-06T15:14:04.782" v="2" actId="1076"/>
        <pc:sldMkLst>
          <pc:docMk/>
          <pc:sldMk cId="1783607205" sldId="305"/>
        </pc:sldMkLst>
        <pc:picChg chg="add mod">
          <ac:chgData name="Lindy Heijmering | Jeugdfonds Sport &amp; Cultuur Almere" userId="d8eff632-8b19-4de6-83d9-8c39d4b5f44f" providerId="ADAL" clId="{CE5C4095-5FA0-4B80-A377-459D3B065806}" dt="2024-02-06T15:14:04.782" v="2" actId="1076"/>
          <ac:picMkLst>
            <pc:docMk/>
            <pc:sldMk cId="1783607205" sldId="305"/>
            <ac:picMk id="8" creationId="{E2AF3491-B237-C06D-0F0F-D0DA4A324C7C}"/>
          </ac:picMkLst>
        </pc:picChg>
      </pc:sldChg>
      <pc:sldChg chg="del">
        <pc:chgData name="Lindy Heijmering | Jeugdfonds Sport &amp; Cultuur Almere" userId="d8eff632-8b19-4de6-83d9-8c39d4b5f44f" providerId="ADAL" clId="{CE5C4095-5FA0-4B80-A377-459D3B065806}" dt="2024-02-06T15:13:19.044" v="0" actId="47"/>
        <pc:sldMkLst>
          <pc:docMk/>
          <pc:sldMk cId="2153094136" sldId="310"/>
        </pc:sldMkLst>
      </pc:sldChg>
      <pc:sldChg chg="modSp mod">
        <pc:chgData name="Lindy Heijmering | Jeugdfonds Sport &amp; Cultuur Almere" userId="d8eff632-8b19-4de6-83d9-8c39d4b5f44f" providerId="ADAL" clId="{CE5C4095-5FA0-4B80-A377-459D3B065806}" dt="2024-02-06T15:20:09.077" v="301" actId="20577"/>
        <pc:sldMkLst>
          <pc:docMk/>
          <pc:sldMk cId="414754710" sldId="320"/>
        </pc:sldMkLst>
        <pc:spChg chg="mod">
          <ac:chgData name="Lindy Heijmering | Jeugdfonds Sport &amp; Cultuur Almere" userId="d8eff632-8b19-4de6-83d9-8c39d4b5f44f" providerId="ADAL" clId="{CE5C4095-5FA0-4B80-A377-459D3B065806}" dt="2024-02-06T15:15:39.611" v="52" actId="255"/>
          <ac:spMkLst>
            <pc:docMk/>
            <pc:sldMk cId="414754710" sldId="320"/>
            <ac:spMk id="6" creationId="{00000000-0000-0000-0000-000000000000}"/>
          </ac:spMkLst>
        </pc:spChg>
        <pc:spChg chg="mod">
          <ac:chgData name="Lindy Heijmering | Jeugdfonds Sport &amp; Cultuur Almere" userId="d8eff632-8b19-4de6-83d9-8c39d4b5f44f" providerId="ADAL" clId="{CE5C4095-5FA0-4B80-A377-459D3B065806}" dt="2024-02-06T15:20:09.077" v="301" actId="20577"/>
          <ac:spMkLst>
            <pc:docMk/>
            <pc:sldMk cId="414754710" sldId="320"/>
            <ac:spMk id="11" creationId="{6E1675A0-180E-469E-A7BE-643C98EEE24C}"/>
          </ac:spMkLst>
        </pc:spChg>
      </pc:sldChg>
      <pc:sldChg chg="modSp add mod">
        <pc:chgData name="Lindy Heijmering | Jeugdfonds Sport &amp; Cultuur Almere" userId="d8eff632-8b19-4de6-83d9-8c39d4b5f44f" providerId="ADAL" clId="{CE5C4095-5FA0-4B80-A377-459D3B065806}" dt="2024-02-06T15:20:31.866" v="304" actId="2711"/>
        <pc:sldMkLst>
          <pc:docMk/>
          <pc:sldMk cId="1120217790" sldId="322"/>
        </pc:sldMkLst>
        <pc:spChg chg="mod">
          <ac:chgData name="Lindy Heijmering | Jeugdfonds Sport &amp; Cultuur Almere" userId="d8eff632-8b19-4de6-83d9-8c39d4b5f44f" providerId="ADAL" clId="{CE5C4095-5FA0-4B80-A377-459D3B065806}" dt="2024-02-06T15:20:31.866" v="304" actId="2711"/>
          <ac:spMkLst>
            <pc:docMk/>
            <pc:sldMk cId="1120217790" sldId="322"/>
            <ac:spMk id="11" creationId="{6E1675A0-180E-469E-A7BE-643C98EEE24C}"/>
          </ac:spMkLst>
        </pc:spChg>
      </pc:sldChg>
    </pc:docChg>
  </pc:docChgLst>
  <pc:docChgLst>
    <pc:chgData name="Lindy Heijmering | Jeugdfonds Sport &amp; Cultuur Almere" userId="S::lindy.almere@jeugdfondssportencultuur.nl::d8eff632-8b19-4de6-83d9-8c39d4b5f44f" providerId="AD" clId="Web-{D35D0051-8DD4-B8AF-220C-D5CDA342FABF}"/>
    <pc:docChg chg="modSld">
      <pc:chgData name="Lindy Heijmering | Jeugdfonds Sport &amp; Cultuur Almere" userId="S::lindy.almere@jeugdfondssportencultuur.nl::d8eff632-8b19-4de6-83d9-8c39d4b5f44f" providerId="AD" clId="Web-{D35D0051-8DD4-B8AF-220C-D5CDA342FABF}" dt="2023-10-09T13:22:10.274" v="1" actId="20577"/>
      <pc:docMkLst>
        <pc:docMk/>
      </pc:docMkLst>
      <pc:sldChg chg="modSp">
        <pc:chgData name="Lindy Heijmering | Jeugdfonds Sport &amp; Cultuur Almere" userId="S::lindy.almere@jeugdfondssportencultuur.nl::d8eff632-8b19-4de6-83d9-8c39d4b5f44f" providerId="AD" clId="Web-{D35D0051-8DD4-B8AF-220C-D5CDA342FABF}" dt="2023-10-09T13:22:10.274" v="1" actId="20577"/>
        <pc:sldMkLst>
          <pc:docMk/>
          <pc:sldMk cId="3576816004" sldId="314"/>
        </pc:sldMkLst>
        <pc:spChg chg="mod">
          <ac:chgData name="Lindy Heijmering | Jeugdfonds Sport &amp; Cultuur Almere" userId="S::lindy.almere@jeugdfondssportencultuur.nl::d8eff632-8b19-4de6-83d9-8c39d4b5f44f" providerId="AD" clId="Web-{D35D0051-8DD4-B8AF-220C-D5CDA342FABF}" dt="2023-10-09T13:22:10.274" v="1" actId="20577"/>
          <ac:spMkLst>
            <pc:docMk/>
            <pc:sldMk cId="3576816004" sldId="314"/>
            <ac:spMk id="11" creationId="{6E1675A0-180E-469E-A7BE-643C98EEE24C}"/>
          </ac:spMkLst>
        </pc:spChg>
      </pc:sldChg>
    </pc:docChg>
  </pc:docChgLst>
  <pc:docChgLst>
    <pc:chgData name="Lindy Heijmering | Jeugdfonds Sport &amp; Cultuur Almere" userId="S::lindy.almere@jeugdfondssportencultuur.nl::d8eff632-8b19-4de6-83d9-8c39d4b5f44f" providerId="AD" clId="Web-{45A67B4F-BF4B-A5D4-469B-C81CD1172416}"/>
    <pc:docChg chg="modSld">
      <pc:chgData name="Lindy Heijmering | Jeugdfonds Sport &amp; Cultuur Almere" userId="S::lindy.almere@jeugdfondssportencultuur.nl::d8eff632-8b19-4de6-83d9-8c39d4b5f44f" providerId="AD" clId="Web-{45A67B4F-BF4B-A5D4-469B-C81CD1172416}" dt="2023-11-01T14:19:16.840" v="1" actId="20577"/>
      <pc:docMkLst>
        <pc:docMk/>
      </pc:docMkLst>
      <pc:sldChg chg="modSp">
        <pc:chgData name="Lindy Heijmering | Jeugdfonds Sport &amp; Cultuur Almere" userId="S::lindy.almere@jeugdfondssportencultuur.nl::d8eff632-8b19-4de6-83d9-8c39d4b5f44f" providerId="AD" clId="Web-{45A67B4F-BF4B-A5D4-469B-C81CD1172416}" dt="2023-11-01T14:19:16.840" v="1" actId="20577"/>
        <pc:sldMkLst>
          <pc:docMk/>
          <pc:sldMk cId="736349605" sldId="309"/>
        </pc:sldMkLst>
        <pc:spChg chg="mod">
          <ac:chgData name="Lindy Heijmering | Jeugdfonds Sport &amp; Cultuur Almere" userId="S::lindy.almere@jeugdfondssportencultuur.nl::d8eff632-8b19-4de6-83d9-8c39d4b5f44f" providerId="AD" clId="Web-{45A67B4F-BF4B-A5D4-469B-C81CD1172416}" dt="2023-11-01T14:19:16.840" v="1" actId="20577"/>
          <ac:spMkLst>
            <pc:docMk/>
            <pc:sldMk cId="736349605" sldId="309"/>
            <ac:spMk id="11" creationId="{85FF14B7-91D4-4E86-87A0-3034A9D83EC8}"/>
          </ac:spMkLst>
        </pc:spChg>
      </pc:sldChg>
    </pc:docChg>
  </pc:docChgLst>
  <pc:docChgLst>
    <pc:chgData name="Lindy Heijmering | Jeugdfonds Sport &amp; Cultuur Almere" userId="S::lindy.almere@jeugdfondssportencultuur.nl::d8eff632-8b19-4de6-83d9-8c39d4b5f44f" providerId="AD" clId="Web-{BF792F81-29A0-1D9C-6439-881E83991B4C}"/>
    <pc:docChg chg="modSld">
      <pc:chgData name="Lindy Heijmering | Jeugdfonds Sport &amp; Cultuur Almere" userId="S::lindy.almere@jeugdfondssportencultuur.nl::d8eff632-8b19-4de6-83d9-8c39d4b5f44f" providerId="AD" clId="Web-{BF792F81-29A0-1D9C-6439-881E83991B4C}" dt="2023-10-09T13:20:21.120" v="6" actId="20577"/>
      <pc:docMkLst>
        <pc:docMk/>
      </pc:docMkLst>
      <pc:sldChg chg="modSp">
        <pc:chgData name="Lindy Heijmering | Jeugdfonds Sport &amp; Cultuur Almere" userId="S::lindy.almere@jeugdfondssportencultuur.nl::d8eff632-8b19-4de6-83d9-8c39d4b5f44f" providerId="AD" clId="Web-{BF792F81-29A0-1D9C-6439-881E83991B4C}" dt="2023-10-09T13:19:15.835" v="4" actId="20577"/>
        <pc:sldMkLst>
          <pc:docMk/>
          <pc:sldMk cId="3249053085" sldId="306"/>
        </pc:sldMkLst>
        <pc:spChg chg="mod">
          <ac:chgData name="Lindy Heijmering | Jeugdfonds Sport &amp; Cultuur Almere" userId="S::lindy.almere@jeugdfondssportencultuur.nl::d8eff632-8b19-4de6-83d9-8c39d4b5f44f" providerId="AD" clId="Web-{BF792F81-29A0-1D9C-6439-881E83991B4C}" dt="2023-10-09T13:19:15.835" v="4" actId="20577"/>
          <ac:spMkLst>
            <pc:docMk/>
            <pc:sldMk cId="3249053085" sldId="306"/>
            <ac:spMk id="11" creationId="{85FF14B7-91D4-4E86-87A0-3034A9D83EC8}"/>
          </ac:spMkLst>
        </pc:spChg>
      </pc:sldChg>
      <pc:sldChg chg="modSp">
        <pc:chgData name="Lindy Heijmering | Jeugdfonds Sport &amp; Cultuur Almere" userId="S::lindy.almere@jeugdfondssportencultuur.nl::d8eff632-8b19-4de6-83d9-8c39d4b5f44f" providerId="AD" clId="Web-{BF792F81-29A0-1D9C-6439-881E83991B4C}" dt="2023-10-09T13:20:21.120" v="6" actId="20577"/>
        <pc:sldMkLst>
          <pc:docMk/>
          <pc:sldMk cId="414754710" sldId="320"/>
        </pc:sldMkLst>
        <pc:spChg chg="mod">
          <ac:chgData name="Lindy Heijmering | Jeugdfonds Sport &amp; Cultuur Almere" userId="S::lindy.almere@jeugdfondssportencultuur.nl::d8eff632-8b19-4de6-83d9-8c39d4b5f44f" providerId="AD" clId="Web-{BF792F81-29A0-1D9C-6439-881E83991B4C}" dt="2023-10-09T13:20:21.120" v="6" actId="20577"/>
          <ac:spMkLst>
            <pc:docMk/>
            <pc:sldMk cId="414754710" sldId="320"/>
            <ac:spMk id="11" creationId="{6E1675A0-180E-469E-A7BE-643C98EEE24C}"/>
          </ac:spMkLst>
        </pc:spChg>
      </pc:sldChg>
    </pc:docChg>
  </pc:docChgLst>
  <pc:docChgLst>
    <pc:chgData name="Lindy Heijmering | Jeugdfonds Sport &amp; Cultuur Almere" userId="S::lindy.almere@jeugdfondssportencultuur.nl::d8eff632-8b19-4de6-83d9-8c39d4b5f44f" providerId="AD" clId="Web-{B6BF56F6-2CBD-4E52-FB86-D2A4B5E968E9}"/>
    <pc:docChg chg="addSld delSld modSld modSection">
      <pc:chgData name="Lindy Heijmering | Jeugdfonds Sport &amp; Cultuur Almere" userId="S::lindy.almere@jeugdfondssportencultuur.nl::d8eff632-8b19-4de6-83d9-8c39d4b5f44f" providerId="AD" clId="Web-{B6BF56F6-2CBD-4E52-FB86-D2A4B5E968E9}" dt="2023-10-02T11:41:13.475" v="386" actId="20577"/>
      <pc:docMkLst>
        <pc:docMk/>
      </pc:docMkLst>
      <pc:sldChg chg="modSp">
        <pc:chgData name="Lindy Heijmering | Jeugdfonds Sport &amp; Cultuur Almere" userId="S::lindy.almere@jeugdfondssportencultuur.nl::d8eff632-8b19-4de6-83d9-8c39d4b5f44f" providerId="AD" clId="Web-{B6BF56F6-2CBD-4E52-FB86-D2A4B5E968E9}" dt="2023-10-02T11:14:57.366" v="335" actId="20577"/>
        <pc:sldMkLst>
          <pc:docMk/>
          <pc:sldMk cId="380486599" sldId="281"/>
        </pc:sldMkLst>
        <pc:spChg chg="mod">
          <ac:chgData name="Lindy Heijmering | Jeugdfonds Sport &amp; Cultuur Almere" userId="S::lindy.almere@jeugdfondssportencultuur.nl::d8eff632-8b19-4de6-83d9-8c39d4b5f44f" providerId="AD" clId="Web-{B6BF56F6-2CBD-4E52-FB86-D2A4B5E968E9}" dt="2023-10-02T11:14:57.366" v="335" actId="20577"/>
          <ac:spMkLst>
            <pc:docMk/>
            <pc:sldMk cId="380486599" sldId="281"/>
            <ac:spMk id="11" creationId="{1E1481A4-8866-4A70-B253-4B276B110DB3}"/>
          </ac:spMkLst>
        </pc:spChg>
      </pc:sldChg>
      <pc:sldChg chg="addSp delSp modSp del">
        <pc:chgData name="Lindy Heijmering | Jeugdfonds Sport &amp; Cultuur Almere" userId="S::lindy.almere@jeugdfondssportencultuur.nl::d8eff632-8b19-4de6-83d9-8c39d4b5f44f" providerId="AD" clId="Web-{B6BF56F6-2CBD-4E52-FB86-D2A4B5E968E9}" dt="2023-10-02T10:50:06.577" v="64"/>
        <pc:sldMkLst>
          <pc:docMk/>
          <pc:sldMk cId="2779562181" sldId="290"/>
        </pc:sldMkLst>
        <pc:spChg chg="mod">
          <ac:chgData name="Lindy Heijmering | Jeugdfonds Sport &amp; Cultuur Almere" userId="S::lindy.almere@jeugdfondssportencultuur.nl::d8eff632-8b19-4de6-83d9-8c39d4b5f44f" providerId="AD" clId="Web-{B6BF56F6-2CBD-4E52-FB86-D2A4B5E968E9}" dt="2023-10-02T10:46:24.851" v="53" actId="14100"/>
          <ac:spMkLst>
            <pc:docMk/>
            <pc:sldMk cId="2779562181" sldId="290"/>
            <ac:spMk id="11" creationId="{9061E920-CF97-4052-93CA-C43B5EB32420}"/>
          </ac:spMkLst>
        </pc:spChg>
        <pc:picChg chg="add del mod">
          <ac:chgData name="Lindy Heijmering | Jeugdfonds Sport &amp; Cultuur Almere" userId="S::lindy.almere@jeugdfondssportencultuur.nl::d8eff632-8b19-4de6-83d9-8c39d4b5f44f" providerId="AD" clId="Web-{B6BF56F6-2CBD-4E52-FB86-D2A4B5E968E9}" dt="2023-10-02T10:46:14.881" v="52"/>
          <ac:picMkLst>
            <pc:docMk/>
            <pc:sldMk cId="2779562181" sldId="290"/>
            <ac:picMk id="5" creationId="{BC3E7113-4A61-41DF-745D-C4352C51A945}"/>
          </ac:picMkLst>
        </pc:picChg>
        <pc:picChg chg="add mod">
          <ac:chgData name="Lindy Heijmering | Jeugdfonds Sport &amp; Cultuur Almere" userId="S::lindy.almere@jeugdfondssportencultuur.nl::d8eff632-8b19-4de6-83d9-8c39d4b5f44f" providerId="AD" clId="Web-{B6BF56F6-2CBD-4E52-FB86-D2A4B5E968E9}" dt="2023-10-02T10:46:26.319" v="54" actId="1076"/>
          <ac:picMkLst>
            <pc:docMk/>
            <pc:sldMk cId="2779562181" sldId="290"/>
            <ac:picMk id="7" creationId="{82686CC6-E030-E03A-1CC7-090586E527C5}"/>
          </ac:picMkLst>
        </pc:picChg>
        <pc:picChg chg="del">
          <ac:chgData name="Lindy Heijmering | Jeugdfonds Sport &amp; Cultuur Almere" userId="S::lindy.almere@jeugdfondssportencultuur.nl::d8eff632-8b19-4de6-83d9-8c39d4b5f44f" providerId="AD" clId="Web-{B6BF56F6-2CBD-4E52-FB86-D2A4B5E968E9}" dt="2023-10-02T10:45:24.598" v="39"/>
          <ac:picMkLst>
            <pc:docMk/>
            <pc:sldMk cId="2779562181" sldId="290"/>
            <ac:picMk id="14" creationId="{55DC6000-2514-400D-8DB7-FC118C4BC37E}"/>
          </ac:picMkLst>
        </pc:picChg>
      </pc:sldChg>
      <pc:sldChg chg="modSp">
        <pc:chgData name="Lindy Heijmering | Jeugdfonds Sport &amp; Cultuur Almere" userId="S::lindy.almere@jeugdfondssportencultuur.nl::d8eff632-8b19-4de6-83d9-8c39d4b5f44f" providerId="AD" clId="Web-{B6BF56F6-2CBD-4E52-FB86-D2A4B5E968E9}" dt="2023-10-02T11:41:13.475" v="386" actId="20577"/>
        <pc:sldMkLst>
          <pc:docMk/>
          <pc:sldMk cId="2176213070" sldId="300"/>
        </pc:sldMkLst>
        <pc:spChg chg="mod">
          <ac:chgData name="Lindy Heijmering | Jeugdfonds Sport &amp; Cultuur Almere" userId="S::lindy.almere@jeugdfondssportencultuur.nl::d8eff632-8b19-4de6-83d9-8c39d4b5f44f" providerId="AD" clId="Web-{B6BF56F6-2CBD-4E52-FB86-D2A4B5E968E9}" dt="2023-10-02T11:41:13.475" v="386" actId="20577"/>
          <ac:spMkLst>
            <pc:docMk/>
            <pc:sldMk cId="2176213070" sldId="300"/>
            <ac:spMk id="6" creationId="{00000000-0000-0000-0000-000000000000}"/>
          </ac:spMkLst>
        </pc:spChg>
        <pc:spChg chg="mod">
          <ac:chgData name="Lindy Heijmering | Jeugdfonds Sport &amp; Cultuur Almere" userId="S::lindy.almere@jeugdfondssportencultuur.nl::d8eff632-8b19-4de6-83d9-8c39d4b5f44f" providerId="AD" clId="Web-{B6BF56F6-2CBD-4E52-FB86-D2A4B5E968E9}" dt="2023-10-02T11:15:50.664" v="377" actId="20577"/>
          <ac:spMkLst>
            <pc:docMk/>
            <pc:sldMk cId="2176213070" sldId="300"/>
            <ac:spMk id="11" creationId="{6E1675A0-180E-469E-A7BE-643C98EEE24C}"/>
          </ac:spMkLst>
        </pc:spChg>
      </pc:sldChg>
      <pc:sldChg chg="del">
        <pc:chgData name="Lindy Heijmering | Jeugdfonds Sport &amp; Cultuur Almere" userId="S::lindy.almere@jeugdfondssportencultuur.nl::d8eff632-8b19-4de6-83d9-8c39d4b5f44f" providerId="AD" clId="Web-{B6BF56F6-2CBD-4E52-FB86-D2A4B5E968E9}" dt="2023-10-02T11:10:26.840" v="262"/>
        <pc:sldMkLst>
          <pc:docMk/>
          <pc:sldMk cId="2270626124" sldId="301"/>
        </pc:sldMkLst>
      </pc:sldChg>
      <pc:sldChg chg="modSp">
        <pc:chgData name="Lindy Heijmering | Jeugdfonds Sport &amp; Cultuur Almere" userId="S::lindy.almere@jeugdfondssportencultuur.nl::d8eff632-8b19-4de6-83d9-8c39d4b5f44f" providerId="AD" clId="Web-{B6BF56F6-2CBD-4E52-FB86-D2A4B5E968E9}" dt="2023-10-02T11:22:34.554" v="384" actId="20577"/>
        <pc:sldMkLst>
          <pc:docMk/>
          <pc:sldMk cId="1240590420" sldId="302"/>
        </pc:sldMkLst>
        <pc:spChg chg="mod">
          <ac:chgData name="Lindy Heijmering | Jeugdfonds Sport &amp; Cultuur Almere" userId="S::lindy.almere@jeugdfondssportencultuur.nl::d8eff632-8b19-4de6-83d9-8c39d4b5f44f" providerId="AD" clId="Web-{B6BF56F6-2CBD-4E52-FB86-D2A4B5E968E9}" dt="2023-10-02T11:22:34.554" v="384" actId="20577"/>
          <ac:spMkLst>
            <pc:docMk/>
            <pc:sldMk cId="1240590420" sldId="302"/>
            <ac:spMk id="6" creationId="{00000000-0000-0000-0000-000000000000}"/>
          </ac:spMkLst>
        </pc:spChg>
        <pc:spChg chg="mod">
          <ac:chgData name="Lindy Heijmering | Jeugdfonds Sport &amp; Cultuur Almere" userId="S::lindy.almere@jeugdfondssportencultuur.nl::d8eff632-8b19-4de6-83d9-8c39d4b5f44f" providerId="AD" clId="Web-{B6BF56F6-2CBD-4E52-FB86-D2A4B5E968E9}" dt="2023-10-02T11:13:41.222" v="330" actId="20577"/>
          <ac:spMkLst>
            <pc:docMk/>
            <pc:sldMk cId="1240590420" sldId="302"/>
            <ac:spMk id="11" creationId="{1E1481A4-8866-4A70-B253-4B276B110DB3}"/>
          </ac:spMkLst>
        </pc:spChg>
      </pc:sldChg>
      <pc:sldChg chg="add del">
        <pc:chgData name="Lindy Heijmering | Jeugdfonds Sport &amp; Cultuur Almere" userId="S::lindy.almere@jeugdfondssportencultuur.nl::d8eff632-8b19-4de6-83d9-8c39d4b5f44f" providerId="AD" clId="Web-{B6BF56F6-2CBD-4E52-FB86-D2A4B5E968E9}" dt="2023-10-02T10:38:52.381" v="1"/>
        <pc:sldMkLst>
          <pc:docMk/>
          <pc:sldMk cId="1305550159" sldId="303"/>
        </pc:sldMkLst>
      </pc:sldChg>
      <pc:sldChg chg="add del">
        <pc:chgData name="Lindy Heijmering | Jeugdfonds Sport &amp; Cultuur Almere" userId="S::lindy.almere@jeugdfondssportencultuur.nl::d8eff632-8b19-4de6-83d9-8c39d4b5f44f" providerId="AD" clId="Web-{B6BF56F6-2CBD-4E52-FB86-D2A4B5E968E9}" dt="2023-10-02T10:46:02.928" v="47"/>
        <pc:sldMkLst>
          <pc:docMk/>
          <pc:sldMk cId="2129670802" sldId="303"/>
        </pc:sldMkLst>
      </pc:sldChg>
      <pc:sldChg chg="modSp add">
        <pc:chgData name="Lindy Heijmering | Jeugdfonds Sport &amp; Cultuur Almere" userId="S::lindy.almere@jeugdfondssportencultuur.nl::d8eff632-8b19-4de6-83d9-8c39d4b5f44f" providerId="AD" clId="Web-{B6BF56F6-2CBD-4E52-FB86-D2A4B5E968E9}" dt="2023-10-02T10:39:27.054" v="5" actId="20577"/>
        <pc:sldMkLst>
          <pc:docMk/>
          <pc:sldMk cId="435104961" sldId="304"/>
        </pc:sldMkLst>
        <pc:spChg chg="mod">
          <ac:chgData name="Lindy Heijmering | Jeugdfonds Sport &amp; Cultuur Almere" userId="S::lindy.almere@jeugdfondssportencultuur.nl::d8eff632-8b19-4de6-83d9-8c39d4b5f44f" providerId="AD" clId="Web-{B6BF56F6-2CBD-4E52-FB86-D2A4B5E968E9}" dt="2023-10-02T10:39:27.054" v="5" actId="20577"/>
          <ac:spMkLst>
            <pc:docMk/>
            <pc:sldMk cId="435104961" sldId="304"/>
            <ac:spMk id="3" creationId="{00000000-0000-0000-0000-000000000000}"/>
          </ac:spMkLst>
        </pc:spChg>
      </pc:sldChg>
      <pc:sldChg chg="add">
        <pc:chgData name="Lindy Heijmering | Jeugdfonds Sport &amp; Cultuur Almere" userId="S::lindy.almere@jeugdfondssportencultuur.nl::d8eff632-8b19-4de6-83d9-8c39d4b5f44f" providerId="AD" clId="Web-{B6BF56F6-2CBD-4E52-FB86-D2A4B5E968E9}" dt="2023-10-02T10:39:53.571" v="6"/>
        <pc:sldMkLst>
          <pc:docMk/>
          <pc:sldMk cId="1783607205" sldId="305"/>
        </pc:sldMkLst>
      </pc:sldChg>
      <pc:sldChg chg="modSp add">
        <pc:chgData name="Lindy Heijmering | Jeugdfonds Sport &amp; Cultuur Almere" userId="S::lindy.almere@jeugdfondssportencultuur.nl::d8eff632-8b19-4de6-83d9-8c39d4b5f44f" providerId="AD" clId="Web-{B6BF56F6-2CBD-4E52-FB86-D2A4B5E968E9}" dt="2023-10-02T11:22:15.616" v="382" actId="20577"/>
        <pc:sldMkLst>
          <pc:docMk/>
          <pc:sldMk cId="3249053085" sldId="306"/>
        </pc:sldMkLst>
        <pc:spChg chg="mod">
          <ac:chgData name="Lindy Heijmering | Jeugdfonds Sport &amp; Cultuur Almere" userId="S::lindy.almere@jeugdfondssportencultuur.nl::d8eff632-8b19-4de6-83d9-8c39d4b5f44f" providerId="AD" clId="Web-{B6BF56F6-2CBD-4E52-FB86-D2A4B5E968E9}" dt="2023-10-02T11:22:15.616" v="382" actId="20577"/>
          <ac:spMkLst>
            <pc:docMk/>
            <pc:sldMk cId="3249053085" sldId="306"/>
            <ac:spMk id="11" creationId="{85FF14B7-91D4-4E86-87A0-3034A9D83EC8}"/>
          </ac:spMkLst>
        </pc:spChg>
      </pc:sldChg>
      <pc:sldChg chg="add">
        <pc:chgData name="Lindy Heijmering | Jeugdfonds Sport &amp; Cultuur Almere" userId="S::lindy.almere@jeugdfondssportencultuur.nl::d8eff632-8b19-4de6-83d9-8c39d4b5f44f" providerId="AD" clId="Web-{B6BF56F6-2CBD-4E52-FB86-D2A4B5E968E9}" dt="2023-10-02T10:39:54.118" v="8"/>
        <pc:sldMkLst>
          <pc:docMk/>
          <pc:sldMk cId="3952160390" sldId="307"/>
        </pc:sldMkLst>
      </pc:sldChg>
      <pc:sldChg chg="add del">
        <pc:chgData name="Lindy Heijmering | Jeugdfonds Sport &amp; Cultuur Almere" userId="S::lindy.almere@jeugdfondssportencultuur.nl::d8eff632-8b19-4de6-83d9-8c39d4b5f44f" providerId="AD" clId="Web-{B6BF56F6-2CBD-4E52-FB86-D2A4B5E968E9}" dt="2023-10-02T10:52:52.693" v="65"/>
        <pc:sldMkLst>
          <pc:docMk/>
          <pc:sldMk cId="772201983" sldId="308"/>
        </pc:sldMkLst>
      </pc:sldChg>
      <pc:sldChg chg="add">
        <pc:chgData name="Lindy Heijmering | Jeugdfonds Sport &amp; Cultuur Almere" userId="S::lindy.almere@jeugdfondssportencultuur.nl::d8eff632-8b19-4de6-83d9-8c39d4b5f44f" providerId="AD" clId="Web-{B6BF56F6-2CBD-4E52-FB86-D2A4B5E968E9}" dt="2023-10-02T10:39:54.571" v="10"/>
        <pc:sldMkLst>
          <pc:docMk/>
          <pc:sldMk cId="736349605" sldId="309"/>
        </pc:sldMkLst>
      </pc:sldChg>
      <pc:sldChg chg="add">
        <pc:chgData name="Lindy Heijmering | Jeugdfonds Sport &amp; Cultuur Almere" userId="S::lindy.almere@jeugdfondssportencultuur.nl::d8eff632-8b19-4de6-83d9-8c39d4b5f44f" providerId="AD" clId="Web-{B6BF56F6-2CBD-4E52-FB86-D2A4B5E968E9}" dt="2023-10-02T10:39:54.727" v="11"/>
        <pc:sldMkLst>
          <pc:docMk/>
          <pc:sldMk cId="2153094136" sldId="310"/>
        </pc:sldMkLst>
      </pc:sldChg>
      <pc:sldChg chg="add">
        <pc:chgData name="Lindy Heijmering | Jeugdfonds Sport &amp; Cultuur Almere" userId="S::lindy.almere@jeugdfondssportencultuur.nl::d8eff632-8b19-4de6-83d9-8c39d4b5f44f" providerId="AD" clId="Web-{B6BF56F6-2CBD-4E52-FB86-D2A4B5E968E9}" dt="2023-10-02T10:39:54.961" v="12"/>
        <pc:sldMkLst>
          <pc:docMk/>
          <pc:sldMk cId="4014972624" sldId="311"/>
        </pc:sldMkLst>
      </pc:sldChg>
      <pc:sldChg chg="modSp add">
        <pc:chgData name="Lindy Heijmering | Jeugdfonds Sport &amp; Cultuur Almere" userId="S::lindy.almere@jeugdfondssportencultuur.nl::d8eff632-8b19-4de6-83d9-8c39d4b5f44f" providerId="AD" clId="Web-{B6BF56F6-2CBD-4E52-FB86-D2A4B5E968E9}" dt="2023-10-02T10:56:36.169" v="77" actId="20577"/>
        <pc:sldMkLst>
          <pc:docMk/>
          <pc:sldMk cId="784134609" sldId="312"/>
        </pc:sldMkLst>
        <pc:spChg chg="mod">
          <ac:chgData name="Lindy Heijmering | Jeugdfonds Sport &amp; Cultuur Almere" userId="S::lindy.almere@jeugdfondssportencultuur.nl::d8eff632-8b19-4de6-83d9-8c39d4b5f44f" providerId="AD" clId="Web-{B6BF56F6-2CBD-4E52-FB86-D2A4B5E968E9}" dt="2023-10-02T10:56:36.169" v="77" actId="20577"/>
          <ac:spMkLst>
            <pc:docMk/>
            <pc:sldMk cId="784134609" sldId="312"/>
            <ac:spMk id="11" creationId="{1E1481A4-8866-4A70-B253-4B276B110DB3}"/>
          </ac:spMkLst>
        </pc:spChg>
      </pc:sldChg>
      <pc:sldChg chg="add">
        <pc:chgData name="Lindy Heijmering | Jeugdfonds Sport &amp; Cultuur Almere" userId="S::lindy.almere@jeugdfondssportencultuur.nl::d8eff632-8b19-4de6-83d9-8c39d4b5f44f" providerId="AD" clId="Web-{B6BF56F6-2CBD-4E52-FB86-D2A4B5E968E9}" dt="2023-10-02T10:41:02.354" v="14"/>
        <pc:sldMkLst>
          <pc:docMk/>
          <pc:sldMk cId="1395651298" sldId="313"/>
        </pc:sldMkLst>
      </pc:sldChg>
      <pc:sldChg chg="modSp add">
        <pc:chgData name="Lindy Heijmering | Jeugdfonds Sport &amp; Cultuur Almere" userId="S::lindy.almere@jeugdfondssportencultuur.nl::d8eff632-8b19-4de6-83d9-8c39d4b5f44f" providerId="AD" clId="Web-{B6BF56F6-2CBD-4E52-FB86-D2A4B5E968E9}" dt="2023-10-02T10:56:24.388" v="70" actId="20577"/>
        <pc:sldMkLst>
          <pc:docMk/>
          <pc:sldMk cId="3576816004" sldId="314"/>
        </pc:sldMkLst>
        <pc:spChg chg="mod">
          <ac:chgData name="Lindy Heijmering | Jeugdfonds Sport &amp; Cultuur Almere" userId="S::lindy.almere@jeugdfondssportencultuur.nl::d8eff632-8b19-4de6-83d9-8c39d4b5f44f" providerId="AD" clId="Web-{B6BF56F6-2CBD-4E52-FB86-D2A4B5E968E9}" dt="2023-10-02T10:41:47.450" v="18" actId="20577"/>
          <ac:spMkLst>
            <pc:docMk/>
            <pc:sldMk cId="3576816004" sldId="314"/>
            <ac:spMk id="6" creationId="{00000000-0000-0000-0000-000000000000}"/>
          </ac:spMkLst>
        </pc:spChg>
        <pc:spChg chg="mod">
          <ac:chgData name="Lindy Heijmering | Jeugdfonds Sport &amp; Cultuur Almere" userId="S::lindy.almere@jeugdfondssportencultuur.nl::d8eff632-8b19-4de6-83d9-8c39d4b5f44f" providerId="AD" clId="Web-{B6BF56F6-2CBD-4E52-FB86-D2A4B5E968E9}" dt="2023-10-02T10:56:24.388" v="70" actId="20577"/>
          <ac:spMkLst>
            <pc:docMk/>
            <pc:sldMk cId="3576816004" sldId="314"/>
            <ac:spMk id="11" creationId="{6E1675A0-180E-469E-A7BE-643C98EEE24C}"/>
          </ac:spMkLst>
        </pc:spChg>
      </pc:sldChg>
      <pc:sldChg chg="add del">
        <pc:chgData name="Lindy Heijmering | Jeugdfonds Sport &amp; Cultuur Almere" userId="S::lindy.almere@jeugdfondssportencultuur.nl::d8eff632-8b19-4de6-83d9-8c39d4b5f44f" providerId="AD" clId="Web-{B6BF56F6-2CBD-4E52-FB86-D2A4B5E968E9}" dt="2023-10-02T11:13:53.348" v="331"/>
        <pc:sldMkLst>
          <pc:docMk/>
          <pc:sldMk cId="617286004" sldId="315"/>
        </pc:sldMkLst>
      </pc:sldChg>
      <pc:sldChg chg="add del replId">
        <pc:chgData name="Lindy Heijmering | Jeugdfonds Sport &amp; Cultuur Almere" userId="S::lindy.almere@jeugdfondssportencultuur.nl::d8eff632-8b19-4de6-83d9-8c39d4b5f44f" providerId="AD" clId="Web-{B6BF56F6-2CBD-4E52-FB86-D2A4B5E968E9}" dt="2023-10-02T10:47:09.321" v="55"/>
        <pc:sldMkLst>
          <pc:docMk/>
          <pc:sldMk cId="981740892" sldId="315"/>
        </pc:sldMkLst>
      </pc:sldChg>
      <pc:sldChg chg="add del">
        <pc:chgData name="Lindy Heijmering | Jeugdfonds Sport &amp; Cultuur Almere" userId="S::lindy.almere@jeugdfondssportencultuur.nl::d8eff632-8b19-4de6-83d9-8c39d4b5f44f" providerId="AD" clId="Web-{B6BF56F6-2CBD-4E52-FB86-D2A4B5E968E9}" dt="2023-10-02T10:41:42.481" v="17"/>
        <pc:sldMkLst>
          <pc:docMk/>
          <pc:sldMk cId="4222059728" sldId="315"/>
        </pc:sldMkLst>
      </pc:sldChg>
      <pc:sldChg chg="add del">
        <pc:chgData name="Lindy Heijmering | Jeugdfonds Sport &amp; Cultuur Almere" userId="S::lindy.almere@jeugdfondssportencultuur.nl::d8eff632-8b19-4de6-83d9-8c39d4b5f44f" providerId="AD" clId="Web-{B6BF56F6-2CBD-4E52-FB86-D2A4B5E968E9}" dt="2023-10-02T11:13:55.426" v="332"/>
        <pc:sldMkLst>
          <pc:docMk/>
          <pc:sldMk cId="1504051214" sldId="316"/>
        </pc:sldMkLst>
      </pc:sldChg>
      <pc:sldChg chg="add del">
        <pc:chgData name="Lindy Heijmering | Jeugdfonds Sport &amp; Cultuur Almere" userId="S::lindy.almere@jeugdfondssportencultuur.nl::d8eff632-8b19-4de6-83d9-8c39d4b5f44f" providerId="AD" clId="Web-{B6BF56F6-2CBD-4E52-FB86-D2A4B5E968E9}" dt="2023-10-02T11:02:54.730" v="182"/>
        <pc:sldMkLst>
          <pc:docMk/>
          <pc:sldMk cId="385936538" sldId="317"/>
        </pc:sldMkLst>
      </pc:sldChg>
      <pc:sldChg chg="add del">
        <pc:chgData name="Lindy Heijmering | Jeugdfonds Sport &amp; Cultuur Almere" userId="S::lindy.almere@jeugdfondssportencultuur.nl::d8eff632-8b19-4de6-83d9-8c39d4b5f44f" providerId="AD" clId="Web-{B6BF56F6-2CBD-4E52-FB86-D2A4B5E968E9}" dt="2023-10-02T11:01:13.930" v="130"/>
        <pc:sldMkLst>
          <pc:docMk/>
          <pc:sldMk cId="1528641695" sldId="318"/>
        </pc:sldMkLst>
      </pc:sldChg>
      <pc:sldChg chg="addSp delSp modSp add">
        <pc:chgData name="Lindy Heijmering | Jeugdfonds Sport &amp; Cultuur Almere" userId="S::lindy.almere@jeugdfondssportencultuur.nl::d8eff632-8b19-4de6-83d9-8c39d4b5f44f" providerId="AD" clId="Web-{B6BF56F6-2CBD-4E52-FB86-D2A4B5E968E9}" dt="2023-10-02T10:49:57.561" v="63" actId="1076"/>
        <pc:sldMkLst>
          <pc:docMk/>
          <pc:sldMk cId="609333742" sldId="319"/>
        </pc:sldMkLst>
        <pc:picChg chg="add mod">
          <ac:chgData name="Lindy Heijmering | Jeugdfonds Sport &amp; Cultuur Almere" userId="S::lindy.almere@jeugdfondssportencultuur.nl::d8eff632-8b19-4de6-83d9-8c39d4b5f44f" providerId="AD" clId="Web-{B6BF56F6-2CBD-4E52-FB86-D2A4B5E968E9}" dt="2023-10-02T10:49:57.561" v="63" actId="1076"/>
          <ac:picMkLst>
            <pc:docMk/>
            <pc:sldMk cId="609333742" sldId="319"/>
            <ac:picMk id="7" creationId="{4BA94E67-69A6-3392-1F19-37C4548C4AF4}"/>
          </ac:picMkLst>
        </pc:picChg>
        <pc:picChg chg="del">
          <ac:chgData name="Lindy Heijmering | Jeugdfonds Sport &amp; Cultuur Almere" userId="S::lindy.almere@jeugdfondssportencultuur.nl::d8eff632-8b19-4de6-83d9-8c39d4b5f44f" providerId="AD" clId="Web-{B6BF56F6-2CBD-4E52-FB86-D2A4B5E968E9}" dt="2023-10-02T10:49:47.858" v="61"/>
          <ac:picMkLst>
            <pc:docMk/>
            <pc:sldMk cId="609333742" sldId="319"/>
            <ac:picMk id="17" creationId="{57B1A015-F6C6-4F4F-86A8-C5270D03C31E}"/>
          </ac:picMkLst>
        </pc:picChg>
      </pc:sldChg>
    </pc:docChg>
  </pc:docChgLst>
  <pc:docChgLst>
    <pc:chgData name="Communicatie | Jeugdfonds Sport &amp; Cultuur Almere" userId="S::communicatie.almere@jeugdfondssportencultuur.nl::24251390-fce1-4489-aa64-35cbefdaf6d0" providerId="AD" clId="Web-{C73D2E6E-D96B-E333-CA65-D279DE63CBDB}"/>
    <pc:docChg chg="modSld">
      <pc:chgData name="Communicatie | Jeugdfonds Sport &amp; Cultuur Almere" userId="S::communicatie.almere@jeugdfondssportencultuur.nl::24251390-fce1-4489-aa64-35cbefdaf6d0" providerId="AD" clId="Web-{C73D2E6E-D96B-E333-CA65-D279DE63CBDB}" dt="2023-10-05T11:47:04.369" v="217" actId="20577"/>
      <pc:docMkLst>
        <pc:docMk/>
      </pc:docMkLst>
      <pc:sldChg chg="modSp">
        <pc:chgData name="Communicatie | Jeugdfonds Sport &amp; Cultuur Almere" userId="S::communicatie.almere@jeugdfondssportencultuur.nl::24251390-fce1-4489-aa64-35cbefdaf6d0" providerId="AD" clId="Web-{C73D2E6E-D96B-E333-CA65-D279DE63CBDB}" dt="2023-10-05T11:43:46.426" v="181" actId="20577"/>
        <pc:sldMkLst>
          <pc:docMk/>
          <pc:sldMk cId="380486599" sldId="281"/>
        </pc:sldMkLst>
        <pc:spChg chg="mod">
          <ac:chgData name="Communicatie | Jeugdfonds Sport &amp; Cultuur Almere" userId="S::communicatie.almere@jeugdfondssportencultuur.nl::24251390-fce1-4489-aa64-35cbefdaf6d0" providerId="AD" clId="Web-{C73D2E6E-D96B-E333-CA65-D279DE63CBDB}" dt="2023-10-05T11:43:46.426" v="181" actId="20577"/>
          <ac:spMkLst>
            <pc:docMk/>
            <pc:sldMk cId="380486599" sldId="281"/>
            <ac:spMk id="11" creationId="{1E1481A4-8866-4A70-B253-4B276B110DB3}"/>
          </ac:spMkLst>
        </pc:spChg>
      </pc:sldChg>
      <pc:sldChg chg="modSp">
        <pc:chgData name="Communicatie | Jeugdfonds Sport &amp; Cultuur Almere" userId="S::communicatie.almere@jeugdfondssportencultuur.nl::24251390-fce1-4489-aa64-35cbefdaf6d0" providerId="AD" clId="Web-{C73D2E6E-D96B-E333-CA65-D279DE63CBDB}" dt="2023-10-05T11:46:24.259" v="194" actId="20577"/>
        <pc:sldMkLst>
          <pc:docMk/>
          <pc:sldMk cId="1240590420" sldId="302"/>
        </pc:sldMkLst>
        <pc:spChg chg="mod">
          <ac:chgData name="Communicatie | Jeugdfonds Sport &amp; Cultuur Almere" userId="S::communicatie.almere@jeugdfondssportencultuur.nl::24251390-fce1-4489-aa64-35cbefdaf6d0" providerId="AD" clId="Web-{C73D2E6E-D96B-E333-CA65-D279DE63CBDB}" dt="2023-10-05T11:46:24.259" v="194" actId="20577"/>
          <ac:spMkLst>
            <pc:docMk/>
            <pc:sldMk cId="1240590420" sldId="302"/>
            <ac:spMk id="11" creationId="{1E1481A4-8866-4A70-B253-4B276B110DB3}"/>
          </ac:spMkLst>
        </pc:spChg>
      </pc:sldChg>
      <pc:sldChg chg="modSp">
        <pc:chgData name="Communicatie | Jeugdfonds Sport &amp; Cultuur Almere" userId="S::communicatie.almere@jeugdfondssportencultuur.nl::24251390-fce1-4489-aa64-35cbefdaf6d0" providerId="AD" clId="Web-{C73D2E6E-D96B-E333-CA65-D279DE63CBDB}" dt="2023-10-05T11:41:04.641" v="123" actId="20577"/>
        <pc:sldMkLst>
          <pc:docMk/>
          <pc:sldMk cId="1783607205" sldId="305"/>
        </pc:sldMkLst>
        <pc:spChg chg="mod">
          <ac:chgData name="Communicatie | Jeugdfonds Sport &amp; Cultuur Almere" userId="S::communicatie.almere@jeugdfondssportencultuur.nl::24251390-fce1-4489-aa64-35cbefdaf6d0" providerId="AD" clId="Web-{C73D2E6E-D96B-E333-CA65-D279DE63CBDB}" dt="2023-10-05T11:41:04.641" v="123" actId="20577"/>
          <ac:spMkLst>
            <pc:docMk/>
            <pc:sldMk cId="1783607205" sldId="305"/>
            <ac:spMk id="11" creationId="{85FF14B7-91D4-4E86-87A0-3034A9D83EC8}"/>
          </ac:spMkLst>
        </pc:spChg>
      </pc:sldChg>
      <pc:sldChg chg="modSp">
        <pc:chgData name="Communicatie | Jeugdfonds Sport &amp; Cultuur Almere" userId="S::communicatie.almere@jeugdfondssportencultuur.nl::24251390-fce1-4489-aa64-35cbefdaf6d0" providerId="AD" clId="Web-{C73D2E6E-D96B-E333-CA65-D279DE63CBDB}" dt="2023-10-05T11:39:53.608" v="91" actId="20577"/>
        <pc:sldMkLst>
          <pc:docMk/>
          <pc:sldMk cId="3249053085" sldId="306"/>
        </pc:sldMkLst>
        <pc:spChg chg="mod">
          <ac:chgData name="Communicatie | Jeugdfonds Sport &amp; Cultuur Almere" userId="S::communicatie.almere@jeugdfondssportencultuur.nl::24251390-fce1-4489-aa64-35cbefdaf6d0" providerId="AD" clId="Web-{C73D2E6E-D96B-E333-CA65-D279DE63CBDB}" dt="2023-10-05T11:39:53.608" v="91" actId="20577"/>
          <ac:spMkLst>
            <pc:docMk/>
            <pc:sldMk cId="3249053085" sldId="306"/>
            <ac:spMk id="11" creationId="{85FF14B7-91D4-4E86-87A0-3034A9D83EC8}"/>
          </ac:spMkLst>
        </pc:spChg>
      </pc:sldChg>
      <pc:sldChg chg="modSp">
        <pc:chgData name="Communicatie | Jeugdfonds Sport &amp; Cultuur Almere" userId="S::communicatie.almere@jeugdfondssportencultuur.nl::24251390-fce1-4489-aa64-35cbefdaf6d0" providerId="AD" clId="Web-{C73D2E6E-D96B-E333-CA65-D279DE63CBDB}" dt="2023-10-05T11:42:03.267" v="127" actId="20577"/>
        <pc:sldMkLst>
          <pc:docMk/>
          <pc:sldMk cId="784134609" sldId="312"/>
        </pc:sldMkLst>
        <pc:spChg chg="mod">
          <ac:chgData name="Communicatie | Jeugdfonds Sport &amp; Cultuur Almere" userId="S::communicatie.almere@jeugdfondssportencultuur.nl::24251390-fce1-4489-aa64-35cbefdaf6d0" providerId="AD" clId="Web-{C73D2E6E-D96B-E333-CA65-D279DE63CBDB}" dt="2023-10-05T11:42:03.267" v="127" actId="20577"/>
          <ac:spMkLst>
            <pc:docMk/>
            <pc:sldMk cId="784134609" sldId="312"/>
            <ac:spMk id="11" creationId="{1E1481A4-8866-4A70-B253-4B276B110DB3}"/>
          </ac:spMkLst>
        </pc:spChg>
      </pc:sldChg>
      <pc:sldChg chg="modSp">
        <pc:chgData name="Communicatie | Jeugdfonds Sport &amp; Cultuur Almere" userId="S::communicatie.almere@jeugdfondssportencultuur.nl::24251390-fce1-4489-aa64-35cbefdaf6d0" providerId="AD" clId="Web-{C73D2E6E-D96B-E333-CA65-D279DE63CBDB}" dt="2023-10-05T11:47:04.369" v="217" actId="20577"/>
        <pc:sldMkLst>
          <pc:docMk/>
          <pc:sldMk cId="414754710" sldId="320"/>
        </pc:sldMkLst>
        <pc:spChg chg="mod">
          <ac:chgData name="Communicatie | Jeugdfonds Sport &amp; Cultuur Almere" userId="S::communicatie.almere@jeugdfondssportencultuur.nl::24251390-fce1-4489-aa64-35cbefdaf6d0" providerId="AD" clId="Web-{C73D2E6E-D96B-E333-CA65-D279DE63CBDB}" dt="2023-10-05T11:47:04.369" v="217" actId="20577"/>
          <ac:spMkLst>
            <pc:docMk/>
            <pc:sldMk cId="414754710" sldId="320"/>
            <ac:spMk id="11" creationId="{6E1675A0-180E-469E-A7BE-643C98EEE24C}"/>
          </ac:spMkLst>
        </pc:spChg>
      </pc:sldChg>
    </pc:docChg>
  </pc:docChgLst>
  <pc:docChgLst>
    <pc:chgData name="Lindy Heijmering | Jeugdfonds Sport &amp; Cultuur Almere" userId="S::lindy.almere@jeugdfondssportencultuur.nl::d8eff632-8b19-4de6-83d9-8c39d4b5f44f" providerId="AD" clId="Web-{F197C69F-779D-FBE4-53A2-B280D23A2A7C}"/>
    <pc:docChg chg="addSld delSld modSection">
      <pc:chgData name="Lindy Heijmering | Jeugdfonds Sport &amp; Cultuur Almere" userId="S::lindy.almere@jeugdfondssportencultuur.nl::d8eff632-8b19-4de6-83d9-8c39d4b5f44f" providerId="AD" clId="Web-{F197C69F-779D-FBE4-53A2-B280D23A2A7C}" dt="2023-10-16T10:49:17.887" v="1"/>
      <pc:docMkLst>
        <pc:docMk/>
      </pc:docMkLst>
      <pc:sldChg chg="del">
        <pc:chgData name="Lindy Heijmering | Jeugdfonds Sport &amp; Cultuur Almere" userId="S::lindy.almere@jeugdfondssportencultuur.nl::d8eff632-8b19-4de6-83d9-8c39d4b5f44f" providerId="AD" clId="Web-{F197C69F-779D-FBE4-53A2-B280D23A2A7C}" dt="2023-10-16T10:49:17.887" v="1"/>
        <pc:sldMkLst>
          <pc:docMk/>
          <pc:sldMk cId="3952160390" sldId="307"/>
        </pc:sldMkLst>
      </pc:sldChg>
      <pc:sldChg chg="add">
        <pc:chgData name="Lindy Heijmering | Jeugdfonds Sport &amp; Cultuur Almere" userId="S::lindy.almere@jeugdfondssportencultuur.nl::d8eff632-8b19-4de6-83d9-8c39d4b5f44f" providerId="AD" clId="Web-{F197C69F-779D-FBE4-53A2-B280D23A2A7C}" dt="2023-10-16T10:49:15.184" v="0"/>
        <pc:sldMkLst>
          <pc:docMk/>
          <pc:sldMk cId="790947028" sldId="321"/>
        </pc:sldMkLst>
      </pc:sldChg>
    </pc:docChg>
  </pc:docChgLst>
  <pc:docChgLst>
    <pc:chgData name="Lindy Heijmering | Jeugdfonds Sport &amp; Cultuur Almere" userId="d8eff632-8b19-4de6-83d9-8c39d4b5f44f" providerId="ADAL" clId="{F06FAA3E-C3DA-4E71-9381-16EDF21F198E}"/>
    <pc:docChg chg="undo custSel modSld">
      <pc:chgData name="Lindy Heijmering | Jeugdfonds Sport &amp; Cultuur Almere" userId="d8eff632-8b19-4de6-83d9-8c39d4b5f44f" providerId="ADAL" clId="{F06FAA3E-C3DA-4E71-9381-16EDF21F198E}" dt="2024-05-02T08:27:05.057" v="45" actId="255"/>
      <pc:docMkLst>
        <pc:docMk/>
      </pc:docMkLst>
      <pc:sldChg chg="modSp mod">
        <pc:chgData name="Lindy Heijmering | Jeugdfonds Sport &amp; Cultuur Almere" userId="d8eff632-8b19-4de6-83d9-8c39d4b5f44f" providerId="ADAL" clId="{F06FAA3E-C3DA-4E71-9381-16EDF21F198E}" dt="2024-05-02T08:23:20.737" v="35" actId="20577"/>
        <pc:sldMkLst>
          <pc:docMk/>
          <pc:sldMk cId="380486599" sldId="281"/>
        </pc:sldMkLst>
        <pc:spChg chg="mod">
          <ac:chgData name="Lindy Heijmering | Jeugdfonds Sport &amp; Cultuur Almere" userId="d8eff632-8b19-4de6-83d9-8c39d4b5f44f" providerId="ADAL" clId="{F06FAA3E-C3DA-4E71-9381-16EDF21F198E}" dt="2024-05-02T08:23:20.737" v="35" actId="20577"/>
          <ac:spMkLst>
            <pc:docMk/>
            <pc:sldMk cId="380486599" sldId="281"/>
            <ac:spMk id="11" creationId="{1E1481A4-8866-4A70-B253-4B276B110DB3}"/>
          </ac:spMkLst>
        </pc:spChg>
      </pc:sldChg>
      <pc:sldChg chg="modSp mod">
        <pc:chgData name="Lindy Heijmering | Jeugdfonds Sport &amp; Cultuur Almere" userId="d8eff632-8b19-4de6-83d9-8c39d4b5f44f" providerId="ADAL" clId="{F06FAA3E-C3DA-4E71-9381-16EDF21F198E}" dt="2024-05-02T08:26:30.278" v="44" actId="20577"/>
        <pc:sldMkLst>
          <pc:docMk/>
          <pc:sldMk cId="2176213070" sldId="300"/>
        </pc:sldMkLst>
        <pc:spChg chg="mod">
          <ac:chgData name="Lindy Heijmering | Jeugdfonds Sport &amp; Cultuur Almere" userId="d8eff632-8b19-4de6-83d9-8c39d4b5f44f" providerId="ADAL" clId="{F06FAA3E-C3DA-4E71-9381-16EDF21F198E}" dt="2024-05-02T08:26:05.195" v="40" actId="1076"/>
          <ac:spMkLst>
            <pc:docMk/>
            <pc:sldMk cId="2176213070" sldId="300"/>
            <ac:spMk id="4" creationId="{00000000-0000-0000-0000-000000000000}"/>
          </ac:spMkLst>
        </pc:spChg>
        <pc:spChg chg="mod">
          <ac:chgData name="Lindy Heijmering | Jeugdfonds Sport &amp; Cultuur Almere" userId="d8eff632-8b19-4de6-83d9-8c39d4b5f44f" providerId="ADAL" clId="{F06FAA3E-C3DA-4E71-9381-16EDF21F198E}" dt="2024-05-02T08:26:18.414" v="43" actId="108"/>
          <ac:spMkLst>
            <pc:docMk/>
            <pc:sldMk cId="2176213070" sldId="300"/>
            <ac:spMk id="6" creationId="{00000000-0000-0000-0000-000000000000}"/>
          </ac:spMkLst>
        </pc:spChg>
        <pc:spChg chg="mod">
          <ac:chgData name="Lindy Heijmering | Jeugdfonds Sport &amp; Cultuur Almere" userId="d8eff632-8b19-4de6-83d9-8c39d4b5f44f" providerId="ADAL" clId="{F06FAA3E-C3DA-4E71-9381-16EDF21F198E}" dt="2024-05-02T08:26:30.278" v="44" actId="20577"/>
          <ac:spMkLst>
            <pc:docMk/>
            <pc:sldMk cId="2176213070" sldId="300"/>
            <ac:spMk id="11" creationId="{6E1675A0-180E-469E-A7BE-643C98EEE24C}"/>
          </ac:spMkLst>
        </pc:spChg>
      </pc:sldChg>
      <pc:sldChg chg="modSp mod">
        <pc:chgData name="Lindy Heijmering | Jeugdfonds Sport &amp; Cultuur Almere" userId="d8eff632-8b19-4de6-83d9-8c39d4b5f44f" providerId="ADAL" clId="{F06FAA3E-C3DA-4E71-9381-16EDF21F198E}" dt="2024-05-02T08:22:31.585" v="23" actId="255"/>
        <pc:sldMkLst>
          <pc:docMk/>
          <pc:sldMk cId="1240590420" sldId="302"/>
        </pc:sldMkLst>
        <pc:spChg chg="mod">
          <ac:chgData name="Lindy Heijmering | Jeugdfonds Sport &amp; Cultuur Almere" userId="d8eff632-8b19-4de6-83d9-8c39d4b5f44f" providerId="ADAL" clId="{F06FAA3E-C3DA-4E71-9381-16EDF21F198E}" dt="2024-05-02T08:22:31.585" v="23" actId="255"/>
          <ac:spMkLst>
            <pc:docMk/>
            <pc:sldMk cId="1240590420" sldId="302"/>
            <ac:spMk id="11" creationId="{1E1481A4-8866-4A70-B253-4B276B110DB3}"/>
          </ac:spMkLst>
        </pc:spChg>
      </pc:sldChg>
      <pc:sldChg chg="modSp mod">
        <pc:chgData name="Lindy Heijmering | Jeugdfonds Sport &amp; Cultuur Almere" userId="d8eff632-8b19-4de6-83d9-8c39d4b5f44f" providerId="ADAL" clId="{F06FAA3E-C3DA-4E71-9381-16EDF21F198E}" dt="2024-05-02T07:37:04.734" v="6" actId="20577"/>
        <pc:sldMkLst>
          <pc:docMk/>
          <pc:sldMk cId="435104961" sldId="304"/>
        </pc:sldMkLst>
        <pc:spChg chg="mod">
          <ac:chgData name="Lindy Heijmering | Jeugdfonds Sport &amp; Cultuur Almere" userId="d8eff632-8b19-4de6-83d9-8c39d4b5f44f" providerId="ADAL" clId="{F06FAA3E-C3DA-4E71-9381-16EDF21F198E}" dt="2024-05-02T07:37:04.734" v="6" actId="20577"/>
          <ac:spMkLst>
            <pc:docMk/>
            <pc:sldMk cId="435104961" sldId="304"/>
            <ac:spMk id="3" creationId="{00000000-0000-0000-0000-000000000000}"/>
          </ac:spMkLst>
        </pc:spChg>
      </pc:sldChg>
      <pc:sldChg chg="modSp mod">
        <pc:chgData name="Lindy Heijmering | Jeugdfonds Sport &amp; Cultuur Almere" userId="d8eff632-8b19-4de6-83d9-8c39d4b5f44f" providerId="ADAL" clId="{F06FAA3E-C3DA-4E71-9381-16EDF21F198E}" dt="2024-05-02T08:21:38.474" v="19"/>
        <pc:sldMkLst>
          <pc:docMk/>
          <pc:sldMk cId="1783607205" sldId="305"/>
        </pc:sldMkLst>
        <pc:spChg chg="mod">
          <ac:chgData name="Lindy Heijmering | Jeugdfonds Sport &amp; Cultuur Almere" userId="d8eff632-8b19-4de6-83d9-8c39d4b5f44f" providerId="ADAL" clId="{F06FAA3E-C3DA-4E71-9381-16EDF21F198E}" dt="2024-05-02T08:21:38.474" v="19"/>
          <ac:spMkLst>
            <pc:docMk/>
            <pc:sldMk cId="1783607205" sldId="305"/>
            <ac:spMk id="11" creationId="{85FF14B7-91D4-4E86-87A0-3034A9D83EC8}"/>
          </ac:spMkLst>
        </pc:spChg>
      </pc:sldChg>
      <pc:sldChg chg="modSp mod">
        <pc:chgData name="Lindy Heijmering | Jeugdfonds Sport &amp; Cultuur Almere" userId="d8eff632-8b19-4de6-83d9-8c39d4b5f44f" providerId="ADAL" clId="{F06FAA3E-C3DA-4E71-9381-16EDF21F198E}" dt="2024-05-02T08:20:50.402" v="18" actId="255"/>
        <pc:sldMkLst>
          <pc:docMk/>
          <pc:sldMk cId="3249053085" sldId="306"/>
        </pc:sldMkLst>
        <pc:spChg chg="mod">
          <ac:chgData name="Lindy Heijmering | Jeugdfonds Sport &amp; Cultuur Almere" userId="d8eff632-8b19-4de6-83d9-8c39d4b5f44f" providerId="ADAL" clId="{F06FAA3E-C3DA-4E71-9381-16EDF21F198E}" dt="2024-05-02T08:20:50.402" v="18" actId="255"/>
          <ac:spMkLst>
            <pc:docMk/>
            <pc:sldMk cId="3249053085" sldId="306"/>
            <ac:spMk id="11" creationId="{85FF14B7-91D4-4E86-87A0-3034A9D83EC8}"/>
          </ac:spMkLst>
        </pc:spChg>
      </pc:sldChg>
      <pc:sldChg chg="modSp mod">
        <pc:chgData name="Lindy Heijmering | Jeugdfonds Sport &amp; Cultuur Almere" userId="d8eff632-8b19-4de6-83d9-8c39d4b5f44f" providerId="ADAL" clId="{F06FAA3E-C3DA-4E71-9381-16EDF21F198E}" dt="2024-05-02T07:38:24.532" v="15"/>
        <pc:sldMkLst>
          <pc:docMk/>
          <pc:sldMk cId="736349605" sldId="309"/>
        </pc:sldMkLst>
        <pc:spChg chg="mod">
          <ac:chgData name="Lindy Heijmering | Jeugdfonds Sport &amp; Cultuur Almere" userId="d8eff632-8b19-4de6-83d9-8c39d4b5f44f" providerId="ADAL" clId="{F06FAA3E-C3DA-4E71-9381-16EDF21F198E}" dt="2024-05-02T07:37:10.563" v="13" actId="20577"/>
          <ac:spMkLst>
            <pc:docMk/>
            <pc:sldMk cId="736349605" sldId="309"/>
            <ac:spMk id="6" creationId="{00000000-0000-0000-0000-000000000000}"/>
          </ac:spMkLst>
        </pc:spChg>
        <pc:spChg chg="mod">
          <ac:chgData name="Lindy Heijmering | Jeugdfonds Sport &amp; Cultuur Almere" userId="d8eff632-8b19-4de6-83d9-8c39d4b5f44f" providerId="ADAL" clId="{F06FAA3E-C3DA-4E71-9381-16EDF21F198E}" dt="2024-05-02T07:38:24.532" v="15"/>
          <ac:spMkLst>
            <pc:docMk/>
            <pc:sldMk cId="736349605" sldId="309"/>
            <ac:spMk id="11" creationId="{85FF14B7-91D4-4E86-87A0-3034A9D83EC8}"/>
          </ac:spMkLst>
        </pc:spChg>
      </pc:sldChg>
      <pc:sldChg chg="modSp mod">
        <pc:chgData name="Lindy Heijmering | Jeugdfonds Sport &amp; Cultuur Almere" userId="d8eff632-8b19-4de6-83d9-8c39d4b5f44f" providerId="ADAL" clId="{F06FAA3E-C3DA-4E71-9381-16EDF21F198E}" dt="2024-05-02T08:22:48.215" v="24" actId="255"/>
        <pc:sldMkLst>
          <pc:docMk/>
          <pc:sldMk cId="784134609" sldId="312"/>
        </pc:sldMkLst>
        <pc:spChg chg="mod">
          <ac:chgData name="Lindy Heijmering | Jeugdfonds Sport &amp; Cultuur Almere" userId="d8eff632-8b19-4de6-83d9-8c39d4b5f44f" providerId="ADAL" clId="{F06FAA3E-C3DA-4E71-9381-16EDF21F198E}" dt="2024-05-02T08:22:48.215" v="24" actId="255"/>
          <ac:spMkLst>
            <pc:docMk/>
            <pc:sldMk cId="784134609" sldId="312"/>
            <ac:spMk id="11" creationId="{1E1481A4-8866-4A70-B253-4B276B110DB3}"/>
          </ac:spMkLst>
        </pc:spChg>
      </pc:sldChg>
      <pc:sldChg chg="modSp mod">
        <pc:chgData name="Lindy Heijmering | Jeugdfonds Sport &amp; Cultuur Almere" userId="d8eff632-8b19-4de6-83d9-8c39d4b5f44f" providerId="ADAL" clId="{F06FAA3E-C3DA-4E71-9381-16EDF21F198E}" dt="2024-05-02T08:21:52.718" v="20" actId="2711"/>
        <pc:sldMkLst>
          <pc:docMk/>
          <pc:sldMk cId="1395651298" sldId="313"/>
        </pc:sldMkLst>
        <pc:spChg chg="mod">
          <ac:chgData name="Lindy Heijmering | Jeugdfonds Sport &amp; Cultuur Almere" userId="d8eff632-8b19-4de6-83d9-8c39d4b5f44f" providerId="ADAL" clId="{F06FAA3E-C3DA-4E71-9381-16EDF21F198E}" dt="2024-05-02T08:21:52.718" v="20" actId="2711"/>
          <ac:spMkLst>
            <pc:docMk/>
            <pc:sldMk cId="1395651298" sldId="313"/>
            <ac:spMk id="13" creationId="{45FA8A59-338A-4864-AD77-26A20D0C9DB0}"/>
          </ac:spMkLst>
        </pc:spChg>
      </pc:sldChg>
      <pc:sldChg chg="modSp mod">
        <pc:chgData name="Lindy Heijmering | Jeugdfonds Sport &amp; Cultuur Almere" userId="d8eff632-8b19-4de6-83d9-8c39d4b5f44f" providerId="ADAL" clId="{F06FAA3E-C3DA-4E71-9381-16EDF21F198E}" dt="2024-05-02T08:22:21.443" v="21" actId="255"/>
        <pc:sldMkLst>
          <pc:docMk/>
          <pc:sldMk cId="3576816004" sldId="314"/>
        </pc:sldMkLst>
        <pc:spChg chg="mod">
          <ac:chgData name="Lindy Heijmering | Jeugdfonds Sport &amp; Cultuur Almere" userId="d8eff632-8b19-4de6-83d9-8c39d4b5f44f" providerId="ADAL" clId="{F06FAA3E-C3DA-4E71-9381-16EDF21F198E}" dt="2024-05-02T08:22:21.443" v="21" actId="255"/>
          <ac:spMkLst>
            <pc:docMk/>
            <pc:sldMk cId="3576816004" sldId="314"/>
            <ac:spMk id="11" creationId="{6E1675A0-180E-469E-A7BE-643C98EEE24C}"/>
          </ac:spMkLst>
        </pc:spChg>
      </pc:sldChg>
      <pc:sldChg chg="modSp mod">
        <pc:chgData name="Lindy Heijmering | Jeugdfonds Sport &amp; Cultuur Almere" userId="d8eff632-8b19-4de6-83d9-8c39d4b5f44f" providerId="ADAL" clId="{F06FAA3E-C3DA-4E71-9381-16EDF21F198E}" dt="2024-05-02T08:27:05.057" v="45" actId="255"/>
        <pc:sldMkLst>
          <pc:docMk/>
          <pc:sldMk cId="609333742" sldId="319"/>
        </pc:sldMkLst>
        <pc:spChg chg="mod">
          <ac:chgData name="Lindy Heijmering | Jeugdfonds Sport &amp; Cultuur Almere" userId="d8eff632-8b19-4de6-83d9-8c39d4b5f44f" providerId="ADAL" clId="{F06FAA3E-C3DA-4E71-9381-16EDF21F198E}" dt="2024-05-02T08:27:05.057" v="45" actId="255"/>
          <ac:spMkLst>
            <pc:docMk/>
            <pc:sldMk cId="609333742" sldId="319"/>
            <ac:spMk id="13" creationId="{45FA8A59-338A-4864-AD77-26A20D0C9DB0}"/>
          </ac:spMkLst>
        </pc:spChg>
      </pc:sldChg>
      <pc:sldChg chg="modSp mod">
        <pc:chgData name="Lindy Heijmering | Jeugdfonds Sport &amp; Cultuur Almere" userId="d8eff632-8b19-4de6-83d9-8c39d4b5f44f" providerId="ADAL" clId="{F06FAA3E-C3DA-4E71-9381-16EDF21F198E}" dt="2024-05-02T07:38:50.765" v="16" actId="2711"/>
        <pc:sldMkLst>
          <pc:docMk/>
          <pc:sldMk cId="790947028" sldId="321"/>
        </pc:sldMkLst>
        <pc:spChg chg="mod">
          <ac:chgData name="Lindy Heijmering | Jeugdfonds Sport &amp; Cultuur Almere" userId="d8eff632-8b19-4de6-83d9-8c39d4b5f44f" providerId="ADAL" clId="{F06FAA3E-C3DA-4E71-9381-16EDF21F198E}" dt="2024-05-02T07:38:50.765" v="16" actId="2711"/>
          <ac:spMkLst>
            <pc:docMk/>
            <pc:sldMk cId="790947028" sldId="321"/>
            <ac:spMk id="12" creationId="{F23D4216-4B62-4066-AEF6-CC6CCA9976C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7C386-E64F-4F25-8D3A-796FA7C54B0D}" type="datetimeFigureOut">
              <a:rPr lang="nl-NL" smtClean="0"/>
              <a:t>2-5-2024</a:t>
            </a:fld>
            <a:endParaRPr lang="nl-NL" dirty="0"/>
          </a:p>
        </p:txBody>
      </p:sp>
      <p:sp>
        <p:nvSpPr>
          <p:cNvPr id="4" name="Tijdelijke aanduiding voor dia-afbeelding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1EB71-D24A-4FC9-97A3-52219FF32FFF}" type="slidenum">
              <a:rPr lang="nl-NL" smtClean="0"/>
              <a:t>‹nr.›</a:t>
            </a:fld>
            <a:endParaRPr lang="nl-NL" dirty="0"/>
          </a:p>
        </p:txBody>
      </p:sp>
    </p:spTree>
    <p:extLst>
      <p:ext uri="{BB962C8B-B14F-4D97-AF65-F5344CB8AC3E}">
        <p14:creationId xmlns:p14="http://schemas.microsoft.com/office/powerpoint/2010/main" val="329287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41EB71-D24A-4FC9-97A3-52219FF32FFF}" type="slidenum">
              <a:rPr lang="nl-NL" smtClean="0"/>
              <a:t>2</a:t>
            </a:fld>
            <a:endParaRPr lang="nl-NL"/>
          </a:p>
        </p:txBody>
      </p:sp>
    </p:spTree>
    <p:extLst>
      <p:ext uri="{BB962C8B-B14F-4D97-AF65-F5344CB8AC3E}">
        <p14:creationId xmlns:p14="http://schemas.microsoft.com/office/powerpoint/2010/main" val="165957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541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54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876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86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4513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058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241EB71-D24A-4FC9-97A3-52219FF32FFF}" type="slidenum">
              <a:rPr lang="nl-NL" smtClean="0"/>
              <a:t>17</a:t>
            </a:fld>
            <a:endParaRPr lang="nl-NL" dirty="0"/>
          </a:p>
        </p:txBody>
      </p:sp>
    </p:spTree>
    <p:extLst>
      <p:ext uri="{BB962C8B-B14F-4D97-AF65-F5344CB8AC3E}">
        <p14:creationId xmlns:p14="http://schemas.microsoft.com/office/powerpoint/2010/main" val="299556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36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86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431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2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1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98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29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94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9299"/>
            <a:ext cx="7772400" cy="1103540"/>
          </a:xfrm>
        </p:spPr>
        <p:txBody>
          <a:bodyPr/>
          <a:lstStyle/>
          <a:p>
            <a:r>
              <a:rPr lang="nl-NL"/>
              <a:t>Titelstijl van model bewerken</a:t>
            </a:r>
          </a:p>
        </p:txBody>
      </p:sp>
      <p:sp>
        <p:nvSpPr>
          <p:cNvPr id="3" name="Subtitel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225679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269716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6169"/>
            <a:ext cx="2057400" cy="439270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06169"/>
            <a:ext cx="6019800" cy="439270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28629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6199"/>
            <a:ext cx="3886200" cy="735693"/>
          </a:xfrm>
        </p:spPr>
        <p:txBody>
          <a:bodyPr/>
          <a:lstStyle/>
          <a:p>
            <a:r>
              <a:rPr lang="en-US"/>
              <a:t>Click to edit Master title style</a:t>
            </a:r>
          </a:p>
        </p:txBody>
      </p:sp>
      <p:sp>
        <p:nvSpPr>
          <p:cNvPr id="3" name="Subtitle 2"/>
          <p:cNvSpPr>
            <a:spLocks noGrp="1"/>
          </p:cNvSpPr>
          <p:nvPr>
            <p:ph type="subTitle" idx="1"/>
          </p:nvPr>
        </p:nvSpPr>
        <p:spPr>
          <a:xfrm>
            <a:off x="685800" y="1944900"/>
            <a:ext cx="3200400" cy="877111"/>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745655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49892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5491"/>
            <a:ext cx="3886200" cy="68166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4703"/>
            <a:ext cx="3886200" cy="7507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054568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841"/>
            <a:ext cx="2019300" cy="2265077"/>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841"/>
            <a:ext cx="2019300" cy="2265077"/>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145087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8267"/>
            <a:ext cx="2020094" cy="320177"/>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8445"/>
            <a:ext cx="2020094" cy="1977473"/>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8267"/>
            <a:ext cx="2020888" cy="320177"/>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8445"/>
            <a:ext cx="2020888" cy="1977473"/>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4630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195641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39114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651"/>
            <a:ext cx="1504157" cy="581563"/>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651"/>
            <a:ext cx="2555875" cy="292926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8214"/>
            <a:ext cx="1504157" cy="2347704"/>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235016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361221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2523"/>
            <a:ext cx="2743200" cy="283631"/>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671"/>
            <a:ext cx="2743200" cy="205930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896144" y="2686154"/>
            <a:ext cx="2743200" cy="402804"/>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60092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5994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446"/>
            <a:ext cx="1028700" cy="29284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446"/>
            <a:ext cx="3009900" cy="29284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19834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8236"/>
            <a:ext cx="7772400" cy="1022502"/>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27510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214764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395419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190720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38927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977"/>
            <a:ext cx="3008313" cy="872345"/>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396188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3784"/>
            <a:ext cx="5486400" cy="425447"/>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2-5-2024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dirty="0"/>
          </a:p>
        </p:txBody>
      </p:sp>
    </p:spTree>
    <p:extLst>
      <p:ext uri="{BB962C8B-B14F-4D97-AF65-F5344CB8AC3E}">
        <p14:creationId xmlns:p14="http://schemas.microsoft.com/office/powerpoint/2010/main" val="417031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B95004FE-9F77-524E-955C-CF929922CD83}" type="datetimeFigureOut">
              <a:rPr lang="nl-NL" smtClean="0"/>
              <a:t>2-5-2024</a:t>
            </a:fld>
            <a:endParaRPr lang="nl-NL" dirty="0"/>
          </a:p>
        </p:txBody>
      </p:sp>
      <p:sp>
        <p:nvSpPr>
          <p:cNvPr id="5" name="Tijdelijke aanduiding voor voettekst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3F446F3B-23F8-9447-95F9-0A787D20606B}" type="slidenum">
              <a:rPr lang="nl-NL" smtClean="0"/>
              <a:t>‹nr.›</a:t>
            </a:fld>
            <a:endParaRPr lang="nl-NL" dirty="0"/>
          </a:p>
        </p:txBody>
      </p:sp>
    </p:spTree>
    <p:extLst>
      <p:ext uri="{BB962C8B-B14F-4D97-AF65-F5344CB8AC3E}">
        <p14:creationId xmlns:p14="http://schemas.microsoft.com/office/powerpoint/2010/main" val="211135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446"/>
            <a:ext cx="4114800" cy="5720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841"/>
            <a:ext cx="4114800" cy="22650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81118"/>
            <a:ext cx="1066800" cy="182732"/>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5/2/2024</a:t>
            </a:fld>
            <a:endParaRPr lang="en-US" dirty="0"/>
          </a:p>
        </p:txBody>
      </p:sp>
      <p:sp>
        <p:nvSpPr>
          <p:cNvPr id="5" name="Footer Placeholder 4"/>
          <p:cNvSpPr>
            <a:spLocks noGrp="1"/>
          </p:cNvSpPr>
          <p:nvPr>
            <p:ph type="ftr" sz="quarter" idx="3"/>
          </p:nvPr>
        </p:nvSpPr>
        <p:spPr>
          <a:xfrm>
            <a:off x="1562100" y="3181118"/>
            <a:ext cx="1447800" cy="182732"/>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3181118"/>
            <a:ext cx="1066800" cy="182732"/>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‹nr.›</a:t>
            </a:fld>
            <a:endParaRPr lang="en-US" dirty="0"/>
          </a:p>
        </p:txBody>
      </p:sp>
    </p:spTree>
    <p:extLst>
      <p:ext uri="{BB962C8B-B14F-4D97-AF65-F5344CB8AC3E}">
        <p14:creationId xmlns:p14="http://schemas.microsoft.com/office/powerpoint/2010/main" val="3932873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alsiklatergrootbeninalmere.nl/"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s://wijkteams.almere.nl/contac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jeugdfondssportencultuur.nl/toolkit/"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www.kinderhulp.nl/" TargetMode="External"/><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s://www.alsiklatergrootbeninalmere.nl/" TargetMode="External"/><Relationship Id="rId5" Type="http://schemas.openxmlformats.org/officeDocument/2006/relationships/hyperlink" Target="https://www.bijzonderenodenalmere.nl/" TargetMode="External"/><Relationship Id="rId4" Type="http://schemas.openxmlformats.org/officeDocument/2006/relationships/hyperlink" Target="http://www.leergeld.n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opsportflevoland.nl/flevolands-talentenfonds"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s://yvgtf.nl/onze-activiteiten/financi%C3%ABle-aanvrage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jeugdfondssportencultuur.nl/noord-holland" TargetMode="External"/><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hyperlink" Target="mailto:almere@jeugdfondssportencultuur.nl" TargetMode="External"/><Relationship Id="rId4" Type="http://schemas.openxmlformats.org/officeDocument/2006/relationships/hyperlink" Target="mailto:coordinator.almere@jeugdfondssportencultuur.n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AglogfUiH6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www.jeugdfondssportencultuur.nl/almere"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727" b="2727"/>
          <a:stretch>
            <a:fillRect/>
          </a:stretch>
        </p:blipFill>
        <p:spPr>
          <a:xfrm>
            <a:off x="7277100" y="1027828"/>
            <a:ext cx="2576811" cy="3654347"/>
          </a:xfrm>
          <a:prstGeom prst="rect">
            <a:avLst/>
          </a:prstGeom>
        </p:spPr>
      </p:pic>
      <p:pic>
        <p:nvPicPr>
          <p:cNvPr id="3" name="Picture 3"/>
          <p:cNvPicPr>
            <a:picLocks noChangeAspect="1"/>
          </p:cNvPicPr>
          <p:nvPr/>
        </p:nvPicPr>
        <p:blipFill>
          <a:blip r:embed="rId4"/>
          <a:srcRect/>
          <a:stretch>
            <a:fillRect/>
          </a:stretch>
        </p:blipFill>
        <p:spPr>
          <a:xfrm>
            <a:off x="4419600" y="1026096"/>
            <a:ext cx="3790950" cy="3790950"/>
          </a:xfrm>
          <a:prstGeom prst="rect">
            <a:avLst/>
          </a:prstGeom>
        </p:spPr>
      </p:pic>
      <p:sp>
        <p:nvSpPr>
          <p:cNvPr id="5" name="Tekstvak 4">
            <a:extLst>
              <a:ext uri="{FF2B5EF4-FFF2-40B4-BE49-F238E27FC236}">
                <a16:creationId xmlns:a16="http://schemas.microsoft.com/office/drawing/2014/main" id="{9E144CD6-3482-41CE-B8E3-ABA7DB056583}"/>
              </a:ext>
            </a:extLst>
          </p:cNvPr>
          <p:cNvSpPr txBox="1"/>
          <p:nvPr/>
        </p:nvSpPr>
        <p:spPr>
          <a:xfrm>
            <a:off x="3250623" y="1704662"/>
            <a:ext cx="3655699" cy="1508105"/>
          </a:xfrm>
          <a:prstGeom prst="rect">
            <a:avLst/>
          </a:prstGeom>
          <a:noFill/>
        </p:spPr>
        <p:txBody>
          <a:bodyPr wrap="square">
            <a:spAutoFit/>
          </a:bodyPr>
          <a:lstStyle/>
          <a:p>
            <a:endParaRPr lang="nl-NL" sz="4400" b="1" dirty="0">
              <a:solidFill>
                <a:srgbClr val="000000"/>
              </a:solidFill>
              <a:latin typeface="Druk Wide Medium"/>
            </a:endParaRPr>
          </a:p>
          <a:p>
            <a:r>
              <a:rPr lang="nl-NL" sz="2400" b="1" dirty="0">
                <a:solidFill>
                  <a:srgbClr val="000000"/>
                </a:solidFill>
                <a:latin typeface="Druk Wide Medium"/>
              </a:rPr>
              <a:t>Jeugdfonds Sport &amp; Cultuur Almere</a:t>
            </a:r>
            <a:endParaRPr lang="nl-NL" sz="2400" dirty="0">
              <a:solidFill>
                <a:prstClr val="black"/>
              </a:solidFill>
              <a:latin typeface="Druk Wide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14495" y="0"/>
            <a:ext cx="9158496" cy="957676"/>
          </a:xfrm>
          <a:prstGeom prst="rect">
            <a:avLst/>
          </a:prstGeom>
          <a:solidFill>
            <a:srgbClr val="FFC800"/>
          </a:solidFill>
        </p:spPr>
        <p:txBody>
          <a:bodyPr/>
          <a:lstStyle/>
          <a:p>
            <a:endParaRPr lang="nl-NL"/>
          </a:p>
        </p:txBody>
      </p:sp>
      <p:sp>
        <p:nvSpPr>
          <p:cNvPr id="6" name="TextBox 6"/>
          <p:cNvSpPr txBox="1"/>
          <p:nvPr/>
        </p:nvSpPr>
        <p:spPr>
          <a:xfrm>
            <a:off x="504411" y="196093"/>
            <a:ext cx="7764301" cy="689356"/>
          </a:xfrm>
          <a:prstGeom prst="rect">
            <a:avLst/>
          </a:prstGeom>
        </p:spPr>
        <p:txBody>
          <a:bodyPr wrap="square" lIns="0" tIns="0" rIns="0" bIns="0" rtlCol="0" anchor="t">
            <a:spAutoFit/>
          </a:bodyPr>
          <a:lstStyle/>
          <a:p>
            <a:pPr>
              <a:lnSpc>
                <a:spcPts val="5940"/>
              </a:lnSpc>
              <a:spcBef>
                <a:spcPct val="0"/>
              </a:spcBef>
            </a:pPr>
            <a:r>
              <a:rPr lang="en-US" sz="3200" b="1" dirty="0">
                <a:solidFill>
                  <a:srgbClr val="251D20"/>
                </a:solidFill>
                <a:latin typeface="Druk Wide Medium"/>
              </a:rPr>
              <a:t>Verwerking aanvraag</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1" name="TextBox 4">
            <a:extLst>
              <a:ext uri="{FF2B5EF4-FFF2-40B4-BE49-F238E27FC236}">
                <a16:creationId xmlns:a16="http://schemas.microsoft.com/office/drawing/2014/main" id="{1E1481A4-8866-4A70-B253-4B276B110DB3}"/>
              </a:ext>
            </a:extLst>
          </p:cNvPr>
          <p:cNvSpPr txBox="1"/>
          <p:nvPr/>
        </p:nvSpPr>
        <p:spPr>
          <a:xfrm>
            <a:off x="504411" y="1094594"/>
            <a:ext cx="7516268" cy="3643818"/>
          </a:xfrm>
          <a:prstGeom prst="rect">
            <a:avLst/>
          </a:prstGeom>
        </p:spPr>
        <p:txBody>
          <a:bodyPr wrap="square" lIns="0" tIns="0" rIns="0" bIns="0" rtlCol="0" anchor="t">
            <a:spAutoFit/>
          </a:bodyPr>
          <a:lstStyle/>
          <a:p>
            <a:pPr marL="342900" indent="-342900">
              <a:lnSpc>
                <a:spcPts val="2240"/>
              </a:lnSpc>
              <a:buAutoNum type="arabicPeriod"/>
            </a:pPr>
            <a:r>
              <a:rPr lang="nl-NL" sz="1500" dirty="0">
                <a:latin typeface="Arial" panose="020B0604020202020204" pitchFamily="34" charset="0"/>
                <a:cs typeface="Arial" panose="020B0604020202020204" pitchFamily="34" charset="0"/>
              </a:rPr>
              <a:t>Ouder haalt informatie en contributiebedrag op bij de sportclub.</a:t>
            </a:r>
            <a:endParaRPr lang="nl-NL" sz="1500" dirty="0">
              <a:latin typeface="Arial" panose="020B0604020202020204" pitchFamily="34" charset="0"/>
              <a:ea typeface="Calibri"/>
              <a:cs typeface="Arial" panose="020B0604020202020204" pitchFamily="34" charset="0"/>
            </a:endParaRPr>
          </a:p>
          <a:p>
            <a:pPr marL="342900" indent="-342900">
              <a:lnSpc>
                <a:spcPts val="2240"/>
              </a:lnSpc>
              <a:buAutoNum type="arabicPeriod"/>
            </a:pPr>
            <a:r>
              <a:rPr lang="nl-NL" sz="1500" dirty="0">
                <a:latin typeface="Arial" panose="020B0604020202020204" pitchFamily="34" charset="0"/>
                <a:cs typeface="Arial" panose="020B0604020202020204" pitchFamily="34" charset="0"/>
              </a:rPr>
              <a:t>Intermediair dient met info van ouder een aanvraag in bij het Jeugdfonds Sport &amp; Cultuur. Het streven is om binnen </a:t>
            </a:r>
            <a:r>
              <a:rPr lang="nl-NL" sz="1500" u="sng" dirty="0">
                <a:latin typeface="Arial" panose="020B0604020202020204" pitchFamily="34" charset="0"/>
                <a:cs typeface="Arial" panose="020B0604020202020204" pitchFamily="34" charset="0"/>
              </a:rPr>
              <a:t>3 weken</a:t>
            </a:r>
            <a:r>
              <a:rPr lang="nl-NL" sz="1500" dirty="0">
                <a:latin typeface="Arial" panose="020B0604020202020204" pitchFamily="34" charset="0"/>
                <a:cs typeface="Arial" panose="020B0604020202020204" pitchFamily="34" charset="0"/>
              </a:rPr>
              <a:t> de aanvraag te beoordelen.</a:t>
            </a:r>
          </a:p>
          <a:p>
            <a:pPr marL="342900" indent="-342900">
              <a:lnSpc>
                <a:spcPts val="2240"/>
              </a:lnSpc>
              <a:buFont typeface="+mj-lt"/>
              <a:buAutoNum type="arabicPeriod"/>
            </a:pPr>
            <a:r>
              <a:rPr lang="nl-NL" sz="1500" dirty="0">
                <a:latin typeface="Arial" panose="020B0604020202020204" pitchFamily="34" charset="0"/>
                <a:cs typeface="Arial" panose="020B0604020202020204" pitchFamily="34" charset="0"/>
              </a:rPr>
              <a:t>Het Jeugdfonds stuurt factuurverzoek naar aanbieder.</a:t>
            </a:r>
          </a:p>
          <a:p>
            <a:pPr marL="342900" indent="-342900">
              <a:lnSpc>
                <a:spcPts val="2240"/>
              </a:lnSpc>
              <a:buFont typeface="+mj-lt"/>
              <a:buAutoNum type="arabicPeriod"/>
            </a:pPr>
            <a:r>
              <a:rPr lang="nl-NL" sz="1500" dirty="0">
                <a:latin typeface="Arial" panose="020B0604020202020204" pitchFamily="34" charset="0"/>
                <a:cs typeface="Arial" panose="020B0604020202020204" pitchFamily="34" charset="0"/>
              </a:rPr>
              <a:t>Aanbieder stuurt factuur naar het Jeugdfonds.</a:t>
            </a:r>
          </a:p>
          <a:p>
            <a:pPr marL="342900" indent="-342900">
              <a:lnSpc>
                <a:spcPts val="2240"/>
              </a:lnSpc>
              <a:buFont typeface="+mj-lt"/>
              <a:buAutoNum type="arabicPeriod"/>
            </a:pPr>
            <a:r>
              <a:rPr lang="nl-NL" sz="1500" dirty="0">
                <a:latin typeface="Arial" panose="020B0604020202020204" pitchFamily="34" charset="0"/>
                <a:cs typeface="Arial" panose="020B0604020202020204" pitchFamily="34" charset="0"/>
              </a:rPr>
              <a:t>Het Jeugdfonds betaalt de factuur.</a:t>
            </a:r>
          </a:p>
          <a:p>
            <a:pPr marL="342900" indent="-342900">
              <a:lnSpc>
                <a:spcPts val="2240"/>
              </a:lnSpc>
              <a:buFont typeface="+mj-lt"/>
              <a:buAutoNum type="arabicPeriod"/>
            </a:pPr>
            <a:r>
              <a:rPr lang="nl-NL" sz="1500" dirty="0">
                <a:latin typeface="Arial" panose="020B0604020202020204" pitchFamily="34" charset="0"/>
                <a:cs typeface="Arial" panose="020B0604020202020204" pitchFamily="34" charset="0"/>
              </a:rPr>
              <a:t>(Ouder krijg na 1 jaar automatisch een herinnering voor nieuwe aanvraag)</a:t>
            </a:r>
          </a:p>
          <a:p>
            <a:pPr marL="800100" lvl="1" indent="-342900">
              <a:lnSpc>
                <a:spcPts val="2240"/>
              </a:lnSpc>
              <a:buFont typeface="Arial" panose="020B0604020202020204" pitchFamily="34" charset="0"/>
              <a:buChar char="•"/>
            </a:pPr>
            <a:r>
              <a:rPr lang="nl-NL" sz="1500" dirty="0">
                <a:latin typeface="Arial" panose="020B0604020202020204" pitchFamily="34" charset="0"/>
                <a:cs typeface="Arial" panose="020B0604020202020204" pitchFamily="34" charset="0"/>
              </a:rPr>
              <a:t>Aanbieders opgelet, volg dit zelf ook op!</a:t>
            </a:r>
          </a:p>
          <a:p>
            <a:pPr marL="800100" lvl="1" indent="-342900">
              <a:lnSpc>
                <a:spcPts val="2240"/>
              </a:lnSpc>
              <a:buFont typeface="Arial" panose="020B0604020202020204" pitchFamily="34" charset="0"/>
              <a:buChar char="•"/>
            </a:pPr>
            <a:r>
              <a:rPr lang="nl-NL" sz="1500" dirty="0">
                <a:latin typeface="Arial" panose="020B0604020202020204" pitchFamily="34" charset="0"/>
                <a:cs typeface="Arial" panose="020B0604020202020204" pitchFamily="34" charset="0"/>
              </a:rPr>
              <a:t>Een intermediair dient een nieuwe aanvraag in te dienen.</a:t>
            </a:r>
          </a:p>
          <a:p>
            <a:pPr marL="800100" lvl="1" indent="-342900">
              <a:lnSpc>
                <a:spcPts val="2240"/>
              </a:lnSpc>
              <a:buFont typeface="Arial" panose="020B0604020202020204" pitchFamily="34" charset="0"/>
              <a:buChar char="•"/>
            </a:pPr>
            <a:endParaRPr lang="nl-NL" sz="1600" dirty="0">
              <a:latin typeface="Arial"/>
              <a:cs typeface="Arial"/>
            </a:endParaRPr>
          </a:p>
          <a:p>
            <a:pPr marL="800100" lvl="1" indent="-342900">
              <a:lnSpc>
                <a:spcPts val="2240"/>
              </a:lnSpc>
              <a:buFont typeface="Arial" panose="020B0604020202020204" pitchFamily="34" charset="0"/>
              <a:buChar char="•"/>
            </a:pPr>
            <a:endParaRPr lang="nl-NL" sz="1600" dirty="0">
              <a:latin typeface="Arial"/>
              <a:cs typeface="Arial"/>
            </a:endParaRPr>
          </a:p>
          <a:p>
            <a:pPr lvl="1">
              <a:lnSpc>
                <a:spcPts val="2240"/>
              </a:lnSpc>
            </a:pPr>
            <a:endParaRPr lang="nl-NL" sz="1600" dirty="0">
              <a:latin typeface="Arial"/>
              <a:cs typeface="Arial"/>
            </a:endParaRPr>
          </a:p>
          <a:p>
            <a:pPr lvl="1">
              <a:lnSpc>
                <a:spcPts val="2240"/>
              </a:lnSpc>
            </a:pPr>
            <a:endParaRPr lang="nl-NL" sz="1600" dirty="0">
              <a:latin typeface="Arial"/>
              <a:cs typeface="Arial"/>
            </a:endParaRPr>
          </a:p>
        </p:txBody>
      </p:sp>
      <p:pic>
        <p:nvPicPr>
          <p:cNvPr id="12" name="Afbeelding 11">
            <a:extLst>
              <a:ext uri="{FF2B5EF4-FFF2-40B4-BE49-F238E27FC236}">
                <a16:creationId xmlns:a16="http://schemas.microsoft.com/office/drawing/2014/main" id="{E76E00B1-D89F-4FEA-9EB7-F7A6A5407670}"/>
              </a:ext>
            </a:extLst>
          </p:cNvPr>
          <p:cNvPicPr>
            <a:picLocks noChangeAspect="1"/>
          </p:cNvPicPr>
          <p:nvPr/>
        </p:nvPicPr>
        <p:blipFill>
          <a:blip r:embed="rId3"/>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1240590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14495" y="0"/>
            <a:ext cx="9158496" cy="957676"/>
          </a:xfrm>
          <a:prstGeom prst="rect">
            <a:avLst/>
          </a:prstGeom>
          <a:solidFill>
            <a:srgbClr val="FFC800"/>
          </a:solidFill>
        </p:spPr>
        <p:txBody>
          <a:bodyPr/>
          <a:lstStyle/>
          <a:p>
            <a:endParaRPr lang="nl-NL"/>
          </a:p>
        </p:txBody>
      </p:sp>
      <p:sp>
        <p:nvSpPr>
          <p:cNvPr id="6" name="TextBox 6"/>
          <p:cNvSpPr txBox="1"/>
          <p:nvPr/>
        </p:nvSpPr>
        <p:spPr>
          <a:xfrm>
            <a:off x="504411" y="196093"/>
            <a:ext cx="7764301" cy="1527213"/>
          </a:xfrm>
          <a:prstGeom prst="rect">
            <a:avLst/>
          </a:prstGeom>
        </p:spPr>
        <p:txBody>
          <a:bodyPr wrap="square" lIns="0" tIns="0" rIns="0" bIns="0" rtlCol="0" anchor="t">
            <a:spAutoFit/>
          </a:bodyPr>
          <a:lstStyle/>
          <a:p>
            <a:pPr>
              <a:lnSpc>
                <a:spcPts val="5940"/>
              </a:lnSpc>
              <a:spcBef>
                <a:spcPct val="0"/>
              </a:spcBef>
            </a:pPr>
            <a:r>
              <a:rPr lang="en-US" sz="3600" b="1" err="1">
                <a:solidFill>
                  <a:srgbClr val="251D20"/>
                </a:solidFill>
                <a:latin typeface="Druk Wide Medium"/>
              </a:rPr>
              <a:t>Intermediairsrol</a:t>
            </a:r>
            <a:endParaRPr lang="en-US" sz="3600" b="1">
              <a:solidFill>
                <a:srgbClr val="251D20"/>
              </a:solidFill>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xtBox 4">
            <a:extLst>
              <a:ext uri="{FF2B5EF4-FFF2-40B4-BE49-F238E27FC236}">
                <a16:creationId xmlns:a16="http://schemas.microsoft.com/office/drawing/2014/main" id="{1E1481A4-8866-4A70-B253-4B276B110DB3}"/>
              </a:ext>
            </a:extLst>
          </p:cNvPr>
          <p:cNvSpPr txBox="1"/>
          <p:nvPr/>
        </p:nvSpPr>
        <p:spPr>
          <a:xfrm>
            <a:off x="573130" y="1184538"/>
            <a:ext cx="7516268" cy="3760645"/>
          </a:xfrm>
          <a:prstGeom prst="rect">
            <a:avLst/>
          </a:prstGeom>
        </p:spPr>
        <p:txBody>
          <a:bodyPr wrap="square" lIns="0" tIns="0" rIns="0" bIns="0" rtlCol="0" anchor="t">
            <a:spAutoFit/>
          </a:bodyPr>
          <a:lstStyle/>
          <a:p>
            <a:r>
              <a:rPr lang="nl-NL" sz="1500" b="1" dirty="0">
                <a:solidFill>
                  <a:srgbClr val="000000"/>
                </a:solidFill>
                <a:latin typeface="Arial"/>
                <a:cs typeface="Arial"/>
              </a:rPr>
              <a:t>Alleen de intermediair kan een aanvraag indienen voor een kind bij het Jeugdfonds Sport &amp; Cultuur.</a:t>
            </a:r>
          </a:p>
          <a:p>
            <a:endParaRPr lang="nl-NL" sz="1500" b="1" dirty="0">
              <a:solidFill>
                <a:srgbClr val="000000"/>
              </a:solidFill>
              <a:latin typeface="Arial"/>
              <a:cs typeface="Arial"/>
            </a:endParaRPr>
          </a:p>
          <a:p>
            <a:r>
              <a:rPr lang="nl-NL" sz="1500" b="1" dirty="0">
                <a:solidFill>
                  <a:srgbClr val="000000"/>
                </a:solidFill>
                <a:latin typeface="Arial"/>
                <a:cs typeface="Arial"/>
              </a:rPr>
              <a:t>Intermediairs zijn</a:t>
            </a:r>
            <a:r>
              <a:rPr lang="nl-NL" sz="1500" dirty="0">
                <a:solidFill>
                  <a:srgbClr val="000000"/>
                </a:solidFill>
                <a:latin typeface="Arial"/>
                <a:ea typeface="+mn-lt"/>
                <a:cs typeface="+mn-lt"/>
              </a:rPr>
              <a:t> o.a. leerkrachten, jeugdhulpverleners, buurtsportcoaches, huisartsen, bewindvoerders of maatschappelijk werkers.</a:t>
            </a:r>
            <a:endParaRPr lang="nl-NL" sz="1500" dirty="0">
              <a:latin typeface="Arial"/>
              <a:ea typeface="Calibri"/>
              <a:cs typeface="Calibri"/>
            </a:endParaRPr>
          </a:p>
          <a:p>
            <a:pPr marL="742950" lvl="1" indent="-285750">
              <a:buFont typeface="Arial"/>
              <a:buChar char="•"/>
            </a:pPr>
            <a:r>
              <a:rPr lang="nl-NL" sz="1500" dirty="0">
                <a:solidFill>
                  <a:srgbClr val="000000"/>
                </a:solidFill>
                <a:latin typeface="Arial"/>
                <a:ea typeface="Calibri"/>
                <a:cs typeface="Calibri"/>
              </a:rPr>
              <a:t>Elke school in Almere heeft een intermediair</a:t>
            </a:r>
          </a:p>
          <a:p>
            <a:pPr marL="742950" lvl="1" indent="-285750">
              <a:buFont typeface="Arial"/>
              <a:buChar char="•"/>
            </a:pPr>
            <a:r>
              <a:rPr lang="nl-NL" sz="1500" dirty="0">
                <a:solidFill>
                  <a:srgbClr val="000000"/>
                </a:solidFill>
                <a:latin typeface="Arial"/>
                <a:ea typeface="Calibri"/>
                <a:cs typeface="Calibri"/>
              </a:rPr>
              <a:t>De organisatie "</a:t>
            </a:r>
            <a:r>
              <a:rPr lang="nl-NL" sz="1500" dirty="0">
                <a:solidFill>
                  <a:srgbClr val="000000"/>
                </a:solidFill>
                <a:latin typeface="Arial"/>
                <a:ea typeface="Calibri"/>
                <a:cs typeface="Calibri"/>
                <a:hlinkClick r:id="rId3"/>
              </a:rPr>
              <a:t>Als ik later groot ben</a:t>
            </a:r>
            <a:r>
              <a:rPr lang="nl-NL" sz="1500" dirty="0">
                <a:solidFill>
                  <a:srgbClr val="000000"/>
                </a:solidFill>
                <a:latin typeface="Arial"/>
                <a:ea typeface="Calibri"/>
                <a:cs typeface="Calibri"/>
              </a:rPr>
              <a:t>" doen het gesprek op maat met de ouders.</a:t>
            </a:r>
          </a:p>
          <a:p>
            <a:pPr marL="742950" lvl="1" indent="-285750">
              <a:buFont typeface="Arial"/>
              <a:buChar char="•"/>
            </a:pPr>
            <a:r>
              <a:rPr lang="nl-NL" sz="1500" dirty="0">
                <a:solidFill>
                  <a:srgbClr val="000000"/>
                </a:solidFill>
                <a:latin typeface="Arial"/>
                <a:ea typeface="Calibri"/>
                <a:cs typeface="Calibri"/>
                <a:hlinkClick r:id="rId4"/>
              </a:rPr>
              <a:t>Wijkteams</a:t>
            </a:r>
            <a:endParaRPr lang="nl-NL" sz="1500" dirty="0">
              <a:solidFill>
                <a:srgbClr val="000000"/>
              </a:solidFill>
              <a:latin typeface="Arial"/>
              <a:ea typeface="Calibri"/>
              <a:cs typeface="Calibri"/>
            </a:endParaRPr>
          </a:p>
          <a:p>
            <a:pPr marL="742950" lvl="1" indent="-285750">
              <a:buFont typeface="Arial"/>
              <a:buChar char="•"/>
            </a:pPr>
            <a:r>
              <a:rPr lang="nl-NL" sz="1500" dirty="0">
                <a:latin typeface="Arial"/>
                <a:ea typeface="Calibri"/>
                <a:cs typeface="Calibri"/>
              </a:rPr>
              <a:t>Alle hulp-professionele organisaties</a:t>
            </a:r>
            <a:endParaRPr lang="nl-NL" sz="1500" dirty="0">
              <a:latin typeface="Arial"/>
              <a:cs typeface="Arial"/>
            </a:endParaRPr>
          </a:p>
          <a:p>
            <a:pPr lvl="1">
              <a:lnSpc>
                <a:spcPts val="2240"/>
              </a:lnSpc>
            </a:pPr>
            <a:endParaRPr lang="nl-NL" sz="1500" dirty="0">
              <a:solidFill>
                <a:srgbClr val="000000"/>
              </a:solidFill>
              <a:latin typeface="Arial"/>
              <a:ea typeface="Calibri"/>
              <a:cs typeface="Calibri"/>
            </a:endParaRPr>
          </a:p>
          <a:p>
            <a:pPr>
              <a:lnSpc>
                <a:spcPts val="2240"/>
              </a:lnSpc>
            </a:pPr>
            <a:r>
              <a:rPr lang="nl-NL" sz="1500" b="1" dirty="0">
                <a:solidFill>
                  <a:srgbClr val="000000"/>
                </a:solidFill>
                <a:latin typeface="Arial"/>
                <a:ea typeface="Calibri"/>
                <a:cs typeface="Calibri"/>
              </a:rPr>
              <a:t>Geen intermediair:</a:t>
            </a:r>
          </a:p>
          <a:p>
            <a:pPr marL="285750" indent="-285750">
              <a:lnSpc>
                <a:spcPts val="2240"/>
              </a:lnSpc>
              <a:buFont typeface="Arial"/>
              <a:buChar char="•"/>
            </a:pPr>
            <a:r>
              <a:rPr lang="nl-NL" sz="1500" dirty="0">
                <a:solidFill>
                  <a:srgbClr val="000000"/>
                </a:solidFill>
                <a:latin typeface="Arial"/>
                <a:ea typeface="Calibri"/>
                <a:cs typeface="Calibri"/>
              </a:rPr>
              <a:t>Ouders/verzorgers</a:t>
            </a:r>
          </a:p>
          <a:p>
            <a:pPr marL="285750" indent="-285750">
              <a:lnSpc>
                <a:spcPts val="2240"/>
              </a:lnSpc>
              <a:buFont typeface="Arial"/>
              <a:buChar char="•"/>
            </a:pPr>
            <a:r>
              <a:rPr lang="nl-NL" sz="1500" dirty="0">
                <a:solidFill>
                  <a:srgbClr val="000000"/>
                </a:solidFill>
                <a:latin typeface="Arial"/>
                <a:ea typeface="Calibri"/>
                <a:cs typeface="Calibri"/>
              </a:rPr>
              <a:t>Sportvereniging of cultuurinstelling</a:t>
            </a:r>
          </a:p>
          <a:p>
            <a:pPr>
              <a:lnSpc>
                <a:spcPts val="2240"/>
              </a:lnSpc>
            </a:pPr>
            <a:endParaRPr lang="nl-NL" dirty="0">
              <a:solidFill>
                <a:srgbClr val="000000"/>
              </a:solidFill>
              <a:latin typeface="Druk Wide Medium"/>
              <a:ea typeface="Calibri"/>
              <a:cs typeface="Calibri"/>
            </a:endParaRPr>
          </a:p>
          <a:p>
            <a:pPr marL="685800" lvl="1" indent="-228600">
              <a:lnSpc>
                <a:spcPts val="2240"/>
              </a:lnSpc>
              <a:buFont typeface="Arial" panose="020B0604020202020204" pitchFamily="34" charset="0"/>
              <a:buChar char="•"/>
            </a:pPr>
            <a:endParaRPr lang="nl-NL" dirty="0">
              <a:solidFill>
                <a:srgbClr val="000000"/>
              </a:solidFill>
              <a:latin typeface="Druk Wide Medium"/>
              <a:ea typeface="Calibri"/>
              <a:cs typeface="Calibri"/>
            </a:endParaRPr>
          </a:p>
        </p:txBody>
      </p:sp>
      <p:pic>
        <p:nvPicPr>
          <p:cNvPr id="12" name="Afbeelding 11">
            <a:extLst>
              <a:ext uri="{FF2B5EF4-FFF2-40B4-BE49-F238E27FC236}">
                <a16:creationId xmlns:a16="http://schemas.microsoft.com/office/drawing/2014/main" id="{E76E00B1-D89F-4FEA-9EB7-F7A6A5407670}"/>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78413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14495" y="0"/>
            <a:ext cx="9158496" cy="957676"/>
          </a:xfrm>
          <a:prstGeom prst="rect">
            <a:avLst/>
          </a:prstGeom>
          <a:solidFill>
            <a:srgbClr val="FFC800"/>
          </a:solidFill>
        </p:spPr>
        <p:txBody>
          <a:bodyPr/>
          <a:lstStyle/>
          <a:p>
            <a:endParaRPr lang="nl-NL"/>
          </a:p>
        </p:txBody>
      </p:sp>
      <p:sp>
        <p:nvSpPr>
          <p:cNvPr id="6" name="TextBox 6"/>
          <p:cNvSpPr txBox="1"/>
          <p:nvPr/>
        </p:nvSpPr>
        <p:spPr>
          <a:xfrm>
            <a:off x="504411" y="196093"/>
            <a:ext cx="7764301" cy="1527213"/>
          </a:xfrm>
          <a:prstGeom prst="rect">
            <a:avLst/>
          </a:prstGeom>
        </p:spPr>
        <p:txBody>
          <a:bodyPr wrap="square" lIns="0" tIns="0" rIns="0" bIns="0" rtlCol="0" anchor="t">
            <a:spAutoFit/>
          </a:bodyPr>
          <a:lstStyle/>
          <a:p>
            <a:pPr>
              <a:lnSpc>
                <a:spcPts val="5940"/>
              </a:lnSpc>
              <a:spcBef>
                <a:spcPct val="0"/>
              </a:spcBef>
            </a:pPr>
            <a:r>
              <a:rPr lang="en-US" sz="3600" b="1" dirty="0">
                <a:solidFill>
                  <a:srgbClr val="251D20"/>
                </a:solidFill>
                <a:latin typeface="Druk Wide Medium"/>
              </a:rPr>
              <a:t>Aanbiedersrol</a:t>
            </a: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1" name="TextBox 4">
            <a:extLst>
              <a:ext uri="{FF2B5EF4-FFF2-40B4-BE49-F238E27FC236}">
                <a16:creationId xmlns:a16="http://schemas.microsoft.com/office/drawing/2014/main" id="{1E1481A4-8866-4A70-B253-4B276B110DB3}"/>
              </a:ext>
            </a:extLst>
          </p:cNvPr>
          <p:cNvSpPr txBox="1"/>
          <p:nvPr/>
        </p:nvSpPr>
        <p:spPr>
          <a:xfrm>
            <a:off x="504411" y="1263063"/>
            <a:ext cx="7516268" cy="3375924"/>
          </a:xfrm>
          <a:prstGeom prst="rect">
            <a:avLst/>
          </a:prstGeom>
        </p:spPr>
        <p:txBody>
          <a:bodyPr wrap="square" lIns="0" tIns="0" rIns="0" bIns="0" rtlCol="0" anchor="t">
            <a:spAutoFit/>
          </a:bodyPr>
          <a:lstStyle/>
          <a:p>
            <a:pPr marL="228600" indent="-228600">
              <a:lnSpc>
                <a:spcPts val="2240"/>
              </a:lnSpc>
              <a:buFont typeface="Arial" panose="020B0604020202020204" pitchFamily="34" charset="0"/>
              <a:buChar char="•"/>
            </a:pPr>
            <a:r>
              <a:rPr lang="nl-NL" dirty="0">
                <a:solidFill>
                  <a:srgbClr val="000000"/>
                </a:solidFill>
                <a:latin typeface="Arial"/>
                <a:ea typeface="+mn-lt"/>
                <a:cs typeface="+mn-lt"/>
              </a:rPr>
              <a:t>Promoot het Jeugdfonds bij ouders en kinderen die er recht op (kunnen) hebben</a:t>
            </a:r>
            <a:endParaRPr lang="nl-NL" dirty="0">
              <a:ea typeface="Calibri"/>
              <a:cs typeface="Calibri"/>
            </a:endParaRPr>
          </a:p>
          <a:p>
            <a:pPr marL="228600" indent="-228600">
              <a:lnSpc>
                <a:spcPts val="2240"/>
              </a:lnSpc>
              <a:buFont typeface="Arial" panose="020B0604020202020204" pitchFamily="34" charset="0"/>
              <a:buChar char="•"/>
            </a:pPr>
            <a:r>
              <a:rPr lang="nl-NL" dirty="0">
                <a:solidFill>
                  <a:srgbClr val="000000"/>
                </a:solidFill>
                <a:latin typeface="Arial"/>
                <a:ea typeface="+mn-lt"/>
                <a:cs typeface="+mn-lt"/>
              </a:rPr>
              <a:t>Communiceer lidmaatschap mogelijkheden waarbij het Jeugdfonds (deels) de contributie betaald </a:t>
            </a:r>
          </a:p>
          <a:p>
            <a:pPr marL="228600" indent="-228600">
              <a:lnSpc>
                <a:spcPts val="2240"/>
              </a:lnSpc>
              <a:buFont typeface="Arial" panose="020B0604020202020204" pitchFamily="34" charset="0"/>
              <a:buChar char="•"/>
            </a:pPr>
            <a:r>
              <a:rPr lang="nl-NL" dirty="0">
                <a:solidFill>
                  <a:srgbClr val="000000"/>
                </a:solidFill>
                <a:latin typeface="Arial"/>
                <a:ea typeface="+mn-lt"/>
                <a:cs typeface="+mn-lt"/>
              </a:rPr>
              <a:t>Lees de lokale spelregels en schrijf je in op de nieuwsbrief</a:t>
            </a:r>
          </a:p>
          <a:p>
            <a:pPr marL="228600" indent="-228600">
              <a:lnSpc>
                <a:spcPts val="2240"/>
              </a:lnSpc>
              <a:buFont typeface="Arial" panose="020B0604020202020204" pitchFamily="34" charset="0"/>
              <a:buChar char="•"/>
            </a:pPr>
            <a:r>
              <a:rPr lang="nl-NL" dirty="0">
                <a:solidFill>
                  <a:srgbClr val="000000"/>
                </a:solidFill>
                <a:latin typeface="Arial"/>
                <a:ea typeface="+mn-lt"/>
                <a:cs typeface="+mn-lt"/>
              </a:rPr>
              <a:t>Verstuur de factuur naar het Jeugdfonds na het ontvangen van het factuurverzoek</a:t>
            </a:r>
          </a:p>
          <a:p>
            <a:pPr marL="228600" indent="-228600">
              <a:lnSpc>
                <a:spcPts val="2240"/>
              </a:lnSpc>
              <a:buFont typeface="Arial" panose="020B0604020202020204" pitchFamily="34" charset="0"/>
              <a:buChar char="•"/>
            </a:pPr>
            <a:r>
              <a:rPr lang="nl-NL" dirty="0">
                <a:solidFill>
                  <a:srgbClr val="000000"/>
                </a:solidFill>
                <a:latin typeface="Arial"/>
                <a:ea typeface="+mn-lt"/>
                <a:cs typeface="+mn-lt"/>
              </a:rPr>
              <a:t>Help ouders herinneren aan de herhaal aanvraag na 1 jaar (seizoen)</a:t>
            </a:r>
          </a:p>
          <a:p>
            <a:pPr marL="228600" indent="-228600">
              <a:lnSpc>
                <a:spcPts val="2240"/>
              </a:lnSpc>
              <a:buFont typeface="Arial" panose="020B0604020202020204" pitchFamily="34" charset="0"/>
              <a:buChar char="•"/>
            </a:pPr>
            <a:r>
              <a:rPr lang="nl-NL" dirty="0">
                <a:solidFill>
                  <a:srgbClr val="000000"/>
                </a:solidFill>
                <a:latin typeface="Arial"/>
                <a:ea typeface="Calibri"/>
                <a:cs typeface="Calibri"/>
              </a:rPr>
              <a:t>Neem het Jeugdfonds mee op de website en hang poster/flyers op in en rond het clubhuis</a:t>
            </a:r>
          </a:p>
          <a:p>
            <a:pPr marL="228600" indent="-228600">
              <a:lnSpc>
                <a:spcPts val="2240"/>
              </a:lnSpc>
              <a:buFont typeface="Arial" panose="020B0604020202020204" pitchFamily="34" charset="0"/>
              <a:buChar char="•"/>
            </a:pPr>
            <a:endParaRPr lang="nl-NL" dirty="0">
              <a:solidFill>
                <a:srgbClr val="000000"/>
              </a:solidFill>
              <a:latin typeface="Arial"/>
              <a:ea typeface="Calibri"/>
              <a:cs typeface="Calibri"/>
            </a:endParaRPr>
          </a:p>
          <a:p>
            <a:pPr lvl="1">
              <a:lnSpc>
                <a:spcPts val="2240"/>
              </a:lnSpc>
            </a:pPr>
            <a:endParaRPr lang="nl-NL" dirty="0">
              <a:solidFill>
                <a:srgbClr val="000000"/>
              </a:solidFill>
              <a:latin typeface="Arimo Bold"/>
            </a:endParaRPr>
          </a:p>
        </p:txBody>
      </p:sp>
      <p:pic>
        <p:nvPicPr>
          <p:cNvPr id="12" name="Afbeelding 11">
            <a:extLst>
              <a:ext uri="{FF2B5EF4-FFF2-40B4-BE49-F238E27FC236}">
                <a16:creationId xmlns:a16="http://schemas.microsoft.com/office/drawing/2014/main" id="{E76E00B1-D89F-4FEA-9EB7-F7A6A5407670}"/>
              </a:ext>
            </a:extLst>
          </p:cNvPr>
          <p:cNvPicPr>
            <a:picLocks noChangeAspect="1"/>
          </p:cNvPicPr>
          <p:nvPr/>
        </p:nvPicPr>
        <p:blipFill>
          <a:blip r:embed="rId3"/>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8048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504411" y="134854"/>
            <a:ext cx="7764301" cy="2283830"/>
          </a:xfrm>
          <a:prstGeom prst="rect">
            <a:avLst/>
          </a:prstGeom>
        </p:spPr>
        <p:txBody>
          <a:bodyPr wrap="square" lIns="0" tIns="0" rIns="0" bIns="0" rtlCol="0" anchor="t">
            <a:spAutoFit/>
          </a:bodyPr>
          <a:lstStyle/>
          <a:p>
            <a:pPr>
              <a:lnSpc>
                <a:spcPts val="5940"/>
              </a:lnSpc>
              <a:spcBef>
                <a:spcPct val="0"/>
              </a:spcBef>
            </a:pPr>
            <a:r>
              <a:rPr lang="en-US" sz="2400" b="1" dirty="0">
                <a:latin typeface="Druk Wide Medium"/>
              </a:rPr>
              <a:t>Hoe </a:t>
            </a:r>
            <a:r>
              <a:rPr lang="en-US" sz="2400" b="1" dirty="0" err="1">
                <a:latin typeface="Druk Wide Medium"/>
              </a:rPr>
              <a:t>zichtbaar</a:t>
            </a:r>
            <a:r>
              <a:rPr lang="en-US" sz="2400" b="1" dirty="0">
                <a:latin typeface="Druk Wide Medium"/>
              </a:rPr>
              <a:t> is het fonds </a:t>
            </a:r>
            <a:r>
              <a:rPr lang="en-US" sz="2400" b="1" dirty="0" err="1">
                <a:latin typeface="Druk Wide Medium"/>
              </a:rPr>
              <a:t>bij</a:t>
            </a:r>
            <a:r>
              <a:rPr lang="en-US" sz="2400" b="1" dirty="0">
                <a:latin typeface="Druk Wide Medium"/>
              </a:rPr>
              <a:t> de </a:t>
            </a:r>
            <a:r>
              <a:rPr lang="en-US" sz="2400" b="1" dirty="0" err="1">
                <a:latin typeface="Druk Wide Medium"/>
              </a:rPr>
              <a:t>vereniging</a:t>
            </a:r>
            <a:r>
              <a:rPr lang="en-US" sz="2400" b="1" dirty="0">
                <a:latin typeface="Druk Wide Medium"/>
              </a:rPr>
              <a:t>?</a:t>
            </a:r>
          </a:p>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416311" y="1074545"/>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849613" cy="2000548"/>
          </a:xfrm>
          <a:prstGeom prst="rect">
            <a:avLst/>
          </a:prstGeom>
          <a:noFill/>
        </p:spPr>
        <p:txBody>
          <a:bodyPr wrap="square" lIns="91440" tIns="45720" rIns="91440" bIns="45720" anchor="t">
            <a:spAutoFit/>
          </a:bodyPr>
          <a:lstStyle/>
          <a:p>
            <a:pPr>
              <a:defRPr/>
            </a:pPr>
            <a:r>
              <a:rPr lang="nl-NL" sz="1600" dirty="0">
                <a:latin typeface="Arial" panose="020B0604020202020204" pitchFamily="34" charset="0"/>
                <a:cs typeface="Arial" panose="020B0604020202020204" pitchFamily="34" charset="0"/>
                <a:sym typeface="Wingdings" panose="05000000000000000000" pitchFamily="2" charset="2"/>
              </a:rPr>
              <a:t>Zichtbaar zijn door:</a:t>
            </a:r>
            <a:endParaRPr lang="nl-NL" sz="1600" dirty="0">
              <a:latin typeface="Arial" panose="020B0604020202020204" pitchFamily="34" charset="0"/>
              <a:cs typeface="Arial" panose="020B0604020202020204" pitchFamily="34" charset="0"/>
            </a:endParaRPr>
          </a:p>
          <a:p>
            <a:pPr marL="285750" indent="-285750">
              <a:buFont typeface="Arial"/>
              <a:buChar char="•"/>
              <a:defRPr/>
            </a:pPr>
            <a:r>
              <a:rPr lang="nl-NL" sz="1600" dirty="0">
                <a:solidFill>
                  <a:srgbClr val="000000"/>
                </a:solidFill>
                <a:latin typeface="Arial" panose="020B0604020202020204" pitchFamily="34" charset="0"/>
                <a:cs typeface="Arial" panose="020B0604020202020204" pitchFamily="34" charset="0"/>
              </a:rPr>
              <a:t>Het logo van het Jeugdfonds</a:t>
            </a:r>
            <a:r>
              <a:rPr lang="nl-NL" sz="1600" i="0" dirty="0">
                <a:solidFill>
                  <a:srgbClr val="000000"/>
                </a:solidFill>
                <a:effectLst/>
                <a:latin typeface="Arial" panose="020B0604020202020204" pitchFamily="34" charset="0"/>
                <a:cs typeface="Arial" panose="020B0604020202020204" pitchFamily="34" charset="0"/>
              </a:rPr>
              <a:t> vermelden op de </a:t>
            </a:r>
            <a:r>
              <a:rPr lang="nl-NL" sz="1600" dirty="0">
                <a:solidFill>
                  <a:srgbClr val="000000"/>
                </a:solidFill>
                <a:latin typeface="Arial" panose="020B0604020202020204" pitchFamily="34" charset="0"/>
                <a:cs typeface="Arial" panose="020B0604020202020204" pitchFamily="34" charset="0"/>
              </a:rPr>
              <a:t>website</a:t>
            </a:r>
          </a:p>
          <a:p>
            <a:pPr marL="285750" indent="-285750">
              <a:buFont typeface="Arial"/>
              <a:buChar char="•"/>
              <a:defRPr/>
            </a:pPr>
            <a:r>
              <a:rPr lang="nl-NL" sz="1600" dirty="0">
                <a:solidFill>
                  <a:srgbClr val="000000"/>
                </a:solidFill>
                <a:latin typeface="Arial" panose="020B0604020202020204" pitchFamily="34" charset="0"/>
                <a:cs typeface="Arial" panose="020B0604020202020204" pitchFamily="34" charset="0"/>
              </a:rPr>
              <a:t>Tekst toevoegen op de website over het doen van een aanvraag</a:t>
            </a:r>
          </a:p>
          <a:p>
            <a:pPr marL="285750" indent="-285750">
              <a:buFont typeface="Arial"/>
              <a:buChar char="•"/>
              <a:defRPr/>
            </a:pPr>
            <a:r>
              <a:rPr lang="nl-NL" sz="1600" dirty="0">
                <a:solidFill>
                  <a:srgbClr val="000000"/>
                </a:solidFill>
                <a:latin typeface="Arial" panose="020B0604020202020204" pitchFamily="34" charset="0"/>
                <a:cs typeface="Arial" panose="020B0604020202020204" pitchFamily="34" charset="0"/>
              </a:rPr>
              <a:t>Spandoek op en rond de velden ophangen (verkrijgbaar bij de coördinator)</a:t>
            </a:r>
          </a:p>
          <a:p>
            <a:pPr lvl="1">
              <a:defRPr/>
            </a:pPr>
            <a:endParaRPr lang="nl-NL" sz="1600" b="1" dirty="0">
              <a:latin typeface="Arial" panose="020B0604020202020204" pitchFamily="34" charset="0"/>
              <a:cs typeface="Arial" panose="020B0604020202020204" pitchFamily="34" charset="0"/>
              <a:sym typeface="Wingdings" panose="05000000000000000000" pitchFamily="2" charset="2"/>
            </a:endParaRPr>
          </a:p>
          <a:p>
            <a:pPr marL="628650" lvl="1" indent="-171450">
              <a:buFont typeface="Arial" panose="020B0604020202020204" pitchFamily="34" charset="0"/>
              <a:buChar char="•"/>
              <a:defRPr/>
            </a:pPr>
            <a:endParaRPr lang="nl-NL" sz="1600" b="1" dirty="0">
              <a:latin typeface="Arial" panose="020B0604020202020204" pitchFamily="34" charset="0"/>
              <a:cs typeface="Arial" panose="020B0604020202020204" pitchFamily="34" charset="0"/>
              <a:sym typeface="Wingdings" panose="05000000000000000000" pitchFamily="2" charset="2"/>
            </a:endParaRPr>
          </a:p>
          <a:p>
            <a:pPr marL="171450" indent="-171450">
              <a:buFont typeface="Arial" panose="020B0604020202020204" pitchFamily="34" charset="0"/>
              <a:buChar char="•"/>
              <a:defRPr/>
            </a:pPr>
            <a:r>
              <a:rPr lang="nl-NL" sz="1600" dirty="0">
                <a:latin typeface="Arial" panose="020B0604020202020204" pitchFamily="34" charset="0"/>
                <a:cs typeface="Arial" panose="020B0604020202020204" pitchFamily="34" charset="0"/>
                <a:hlinkClick r:id="rId3"/>
              </a:rPr>
              <a:t>Toolkit Sportclubs | Jeugdfonds Sport &amp; Cultuur (jeugdfondssportencultuur.nl)</a:t>
            </a: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FAC82221-4B50-4598-A5A6-7C41FE32C6C7}"/>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2176213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9098" y="145278"/>
            <a:ext cx="7764301" cy="2283830"/>
          </a:xfrm>
          <a:prstGeom prst="rect">
            <a:avLst/>
          </a:prstGeom>
        </p:spPr>
        <p:txBody>
          <a:bodyPr wrap="square" lIns="0" tIns="0" rIns="0" bIns="0" rtlCol="0" anchor="t">
            <a:spAutoFit/>
          </a:bodyPr>
          <a:lstStyle/>
          <a:p>
            <a:pPr>
              <a:lnSpc>
                <a:spcPts val="5940"/>
              </a:lnSpc>
              <a:spcBef>
                <a:spcPct val="0"/>
              </a:spcBef>
            </a:pPr>
            <a:r>
              <a:rPr lang="en-US" sz="2800" b="1" dirty="0">
                <a:latin typeface="Druk Wide Medium"/>
              </a:rPr>
              <a:t>Wat </a:t>
            </a:r>
            <a:r>
              <a:rPr lang="en-US" sz="2800" b="1" dirty="0" err="1">
                <a:latin typeface="Druk Wide Medium"/>
              </a:rPr>
              <a:t>als</a:t>
            </a:r>
            <a:r>
              <a:rPr lang="en-US" sz="2800" b="1" dirty="0">
                <a:latin typeface="Druk Wide Medium"/>
              </a:rPr>
              <a:t> de </a:t>
            </a:r>
            <a:r>
              <a:rPr lang="en-US" sz="2800" b="1" dirty="0" err="1">
                <a:latin typeface="Druk Wide Medium"/>
              </a:rPr>
              <a:t>vergoeding</a:t>
            </a:r>
            <a:r>
              <a:rPr lang="en-US" sz="2800" b="1" dirty="0">
                <a:latin typeface="Druk Wide Medium"/>
              </a:rPr>
              <a:t> </a:t>
            </a:r>
            <a:r>
              <a:rPr lang="en-US" sz="2800" b="1" dirty="0" err="1">
                <a:latin typeface="Druk Wide Medium"/>
              </a:rPr>
              <a:t>niet</a:t>
            </a:r>
            <a:r>
              <a:rPr lang="en-US" sz="2800" b="1" dirty="0">
                <a:latin typeface="Druk Wide Medium"/>
              </a:rPr>
              <a:t> </a:t>
            </a:r>
            <a:r>
              <a:rPr lang="en-US" sz="2800" b="1" dirty="0" err="1">
                <a:latin typeface="Druk Wide Medium"/>
              </a:rPr>
              <a:t>hoog</a:t>
            </a:r>
            <a:r>
              <a:rPr lang="en-US" sz="2800" b="1" dirty="0">
                <a:latin typeface="Druk Wide Medium"/>
              </a:rPr>
              <a:t> </a:t>
            </a:r>
            <a:r>
              <a:rPr lang="en-US" sz="2800" b="1" dirty="0" err="1">
                <a:latin typeface="Druk Wide Medium"/>
              </a:rPr>
              <a:t>genoeg</a:t>
            </a:r>
            <a:r>
              <a:rPr lang="en-US" sz="2800" b="1" dirty="0">
                <a:latin typeface="Druk Wide Medium"/>
              </a:rPr>
              <a:t> is?</a:t>
            </a:r>
          </a:p>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764301" cy="2662267"/>
          </a:xfrm>
          <a:prstGeom prst="rect">
            <a:avLst/>
          </a:prstGeom>
          <a:noFill/>
        </p:spPr>
        <p:txBody>
          <a:bodyPr wrap="square" lIns="91440" tIns="45720" rIns="91440" bIns="45720" anchor="t">
            <a:spAutoFit/>
          </a:bodyPr>
          <a:lstStyle/>
          <a:p>
            <a:pPr>
              <a:defRPr/>
            </a:pPr>
            <a:r>
              <a:rPr lang="nl-NL" sz="1600" b="1" dirty="0">
                <a:latin typeface="Arial"/>
                <a:ea typeface="+mn-lt"/>
                <a:cs typeface="Arial"/>
              </a:rPr>
              <a:t>Wat als de vergoeding vanuit het Jeugdfonds niet hoog genoeg is?</a:t>
            </a:r>
          </a:p>
          <a:p>
            <a:pPr>
              <a:defRPr/>
            </a:pPr>
            <a:r>
              <a:rPr lang="nl-NL" sz="1600" dirty="0">
                <a:latin typeface="Arial"/>
                <a:ea typeface="+mn-lt"/>
                <a:cs typeface="Arial"/>
              </a:rPr>
              <a:t>Het restbedrag zou via </a:t>
            </a:r>
            <a:r>
              <a:rPr lang="nl-NL"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Fonds Kinderhulp</a:t>
            </a:r>
            <a:r>
              <a:rPr lang="nl-NL"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nl-NL" sz="16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Stichting Leergeld/</a:t>
            </a:r>
            <a:r>
              <a:rPr lang="nl-NL" sz="16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5"/>
              </a:rPr>
              <a:t>Fonds Bijzondere Noden Almere </a:t>
            </a:r>
            <a:r>
              <a:rPr lang="nl-NL" sz="1600" dirty="0">
                <a:latin typeface="Arial"/>
                <a:ea typeface="+mn-lt"/>
                <a:cs typeface="Arial"/>
              </a:rPr>
              <a:t>vergoed kunnen worden. Om dit te regelen adviseren wij de ouders contact op te laten nemen met de organisatie "</a:t>
            </a:r>
            <a:r>
              <a:rPr lang="nl-NL" sz="1600" dirty="0">
                <a:latin typeface="Arial"/>
                <a:ea typeface="+mn-lt"/>
                <a:cs typeface="Arial"/>
                <a:hlinkClick r:id="rId6"/>
              </a:rPr>
              <a:t>Als ik later groot ben</a:t>
            </a:r>
            <a:r>
              <a:rPr lang="nl-NL" sz="1600" dirty="0">
                <a:latin typeface="Arial"/>
                <a:ea typeface="+mn-lt"/>
                <a:cs typeface="Arial"/>
              </a:rPr>
              <a:t>“.</a:t>
            </a:r>
          </a:p>
          <a:p>
            <a:pPr marL="285750" indent="-285750">
              <a:buFont typeface="Arial" panose="020B0604020202020204" pitchFamily="34" charset="0"/>
              <a:buChar char="•"/>
              <a:defRPr/>
            </a:pPr>
            <a:endParaRPr lang="nl-NL" sz="1600" dirty="0">
              <a:latin typeface="Druk Wide Medium"/>
              <a:ea typeface="Calibri"/>
              <a:cs typeface="Arial" panose="020B0604020202020204" pitchFamily="34" charset="0"/>
            </a:endParaRPr>
          </a:p>
          <a:p>
            <a:pPr marL="285750" indent="-285750">
              <a:buFont typeface="Arial" panose="020B0604020202020204" pitchFamily="34" charset="0"/>
              <a:buChar char="•"/>
              <a:defRPr/>
            </a:pPr>
            <a:endParaRPr lang="nl-NL" sz="11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defRPr/>
            </a:pPr>
            <a:endParaRPr lang="nl-NL" sz="1600" b="1" dirty="0">
              <a:latin typeface="Arial" panose="020B0604020202020204" pitchFamily="34" charset="0"/>
              <a:cs typeface="Arial" panose="020B0604020202020204" pitchFamily="34" charset="0"/>
            </a:endParaRPr>
          </a:p>
          <a:p>
            <a:pPr lvl="1">
              <a:defRPr/>
            </a:pPr>
            <a:endParaRPr lang="nl-NL" sz="1200" dirty="0">
              <a:latin typeface="Arial" panose="020B0604020202020204" pitchFamily="34" charset="0"/>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740541AC-CDB1-4561-820E-EC67AEC8F1C4}"/>
              </a:ext>
            </a:extLst>
          </p:cNvPr>
          <p:cNvPicPr>
            <a:picLocks noChangeAspect="1"/>
          </p:cNvPicPr>
          <p:nvPr/>
        </p:nvPicPr>
        <p:blipFill>
          <a:blip r:embed="rId7"/>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41475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9098" y="145278"/>
            <a:ext cx="7764301" cy="2283830"/>
          </a:xfrm>
          <a:prstGeom prst="rect">
            <a:avLst/>
          </a:prstGeom>
        </p:spPr>
        <p:txBody>
          <a:bodyPr wrap="square" lIns="0" tIns="0" rIns="0" bIns="0" rtlCol="0" anchor="t">
            <a:spAutoFit/>
          </a:bodyPr>
          <a:lstStyle/>
          <a:p>
            <a:pPr>
              <a:lnSpc>
                <a:spcPts val="5940"/>
              </a:lnSpc>
              <a:spcBef>
                <a:spcPct val="0"/>
              </a:spcBef>
            </a:pPr>
            <a:r>
              <a:rPr lang="en-US" sz="3600" b="1" dirty="0">
                <a:latin typeface="Druk Wide Medium"/>
              </a:rPr>
              <a:t>Hulp </a:t>
            </a:r>
            <a:r>
              <a:rPr lang="en-US" sz="3600" b="1" dirty="0" err="1">
                <a:latin typeface="Druk Wide Medium"/>
              </a:rPr>
              <a:t>voor</a:t>
            </a:r>
            <a:r>
              <a:rPr lang="en-US" sz="3600" b="1" dirty="0">
                <a:latin typeface="Druk Wide Medium"/>
              </a:rPr>
              <a:t> sport talenten</a:t>
            </a:r>
          </a:p>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764301" cy="333937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nl-NL" sz="1600" dirty="0">
                <a:latin typeface="Arial" panose="020B0604020202020204" pitchFamily="34" charset="0"/>
                <a:cs typeface="Arial" panose="020B0604020202020204" pitchFamily="34" charset="0"/>
              </a:rPr>
              <a:t>Topsport Flevoland heeft een talentenfonds (Sportservice Lelystad) waar een aanvraag gedaan kan worden voor de kosten van bijvoorbeeld vervoer. </a:t>
            </a:r>
            <a:r>
              <a:rPr lang="nl-NL" sz="1600" dirty="0">
                <a:latin typeface="Arial" panose="020B0604020202020204" pitchFamily="34" charset="0"/>
                <a:cs typeface="Arial" panose="020B0604020202020204" pitchFamily="34" charset="0"/>
                <a:hlinkClick r:id="rId3"/>
              </a:rPr>
              <a:t>https://www.topsportflevoland.nl/flevolands-talentenfonds</a:t>
            </a:r>
            <a:endParaRPr lang="nl-NL"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nl-NL" sz="1600" dirty="0">
                <a:latin typeface="Arial" panose="020B0604020202020204" pitchFamily="34" charset="0"/>
                <a:cs typeface="Arial" panose="020B0604020202020204" pitchFamily="34" charset="0"/>
              </a:rPr>
              <a:t>Yvonne van Gennipfonds; financiële ondersteuning voor Talenten. </a:t>
            </a:r>
            <a:r>
              <a:rPr lang="nl-NL" sz="1600" dirty="0">
                <a:latin typeface="Arial"/>
                <a:cs typeface="Arial"/>
                <a:hlinkClick r:id="rId4"/>
              </a:rPr>
              <a:t>https://yvgtf.nl/onze-activiteiten/financi%C3%ABle-aanvragen</a:t>
            </a:r>
            <a:endParaRPr lang="nl-NL" sz="1600" dirty="0">
              <a:latin typeface="Druk Wide Medium"/>
              <a:ea typeface="Calibri"/>
              <a:cs typeface="Arial"/>
            </a:endParaRPr>
          </a:p>
          <a:p>
            <a:pPr marL="285750" indent="-285750">
              <a:buFont typeface="Arial" panose="020B0604020202020204" pitchFamily="34" charset="0"/>
              <a:buChar char="•"/>
              <a:defRPr/>
            </a:pPr>
            <a:endParaRPr lang="nl-NL" sz="1600" dirty="0">
              <a:latin typeface="Arial"/>
              <a:ea typeface="+mn-lt"/>
              <a:cs typeface="Arial"/>
            </a:endParaRPr>
          </a:p>
          <a:p>
            <a:pPr>
              <a:defRPr/>
            </a:pPr>
            <a:endParaRPr lang="nl-NL" sz="1600" dirty="0">
              <a:latin typeface="Druk Wide Medium"/>
              <a:ea typeface="Calibri"/>
              <a:cs typeface="Arial" panose="020B0604020202020204" pitchFamily="34" charset="0"/>
            </a:endParaRPr>
          </a:p>
          <a:p>
            <a:pPr marL="285750" indent="-285750">
              <a:buFont typeface="Arial" panose="020B0604020202020204" pitchFamily="34" charset="0"/>
              <a:buChar char="•"/>
              <a:defRPr/>
            </a:pPr>
            <a:endParaRPr lang="nl-NL" sz="11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defRPr/>
            </a:pPr>
            <a:endParaRPr lang="nl-NL" sz="1600" b="1" dirty="0">
              <a:latin typeface="Arial" panose="020B0604020202020204" pitchFamily="34" charset="0"/>
              <a:cs typeface="Arial" panose="020B0604020202020204" pitchFamily="34" charset="0"/>
            </a:endParaRPr>
          </a:p>
          <a:p>
            <a:pPr lvl="1">
              <a:defRPr/>
            </a:pPr>
            <a:endParaRPr lang="nl-NL" sz="1200" dirty="0">
              <a:latin typeface="Arial" panose="020B0604020202020204" pitchFamily="34" charset="0"/>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740541AC-CDB1-4561-820E-EC67AEC8F1C4}"/>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112021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380394" y="114063"/>
            <a:ext cx="7764301" cy="1527213"/>
          </a:xfrm>
          <a:prstGeom prst="rect">
            <a:avLst/>
          </a:prstGeom>
        </p:spPr>
        <p:txBody>
          <a:bodyPr wrap="square" lIns="0" tIns="0" rIns="0" bIns="0" rtlCol="0" anchor="t">
            <a:spAutoFit/>
          </a:bodyPr>
          <a:lstStyle/>
          <a:p>
            <a:pPr>
              <a:lnSpc>
                <a:spcPts val="5940"/>
              </a:lnSpc>
              <a:spcBef>
                <a:spcPct val="0"/>
              </a:spcBef>
            </a:pPr>
            <a:r>
              <a:rPr lang="en-US" sz="3600" b="1" err="1">
                <a:latin typeface="Druk Wide Medium"/>
              </a:rPr>
              <a:t>Vragen</a:t>
            </a:r>
            <a:r>
              <a:rPr lang="en-US" sz="3600" b="1">
                <a:latin typeface="Druk Wide Medium"/>
              </a:rPr>
              <a:t>?</a:t>
            </a: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0" y="1091059"/>
            <a:ext cx="8449181" cy="4391395"/>
          </a:xfrm>
          <a:prstGeom prst="rect">
            <a:avLst/>
          </a:prstGeom>
        </p:spPr>
        <p:txBody>
          <a:bodyPr wrap="square" lIns="0" tIns="0" rIns="0" bIns="0" rtlCol="0" anchor="t">
            <a:spAutoFit/>
          </a:bodyPr>
          <a:lstStyle/>
          <a:p>
            <a:pPr marL="742950" lvl="1" indent="-285750">
              <a:lnSpc>
                <a:spcPts val="2240"/>
              </a:lnSpc>
              <a:buFont typeface="Arial" panose="020B0604020202020204" pitchFamily="34" charset="0"/>
              <a:buChar char="•"/>
            </a:pPr>
            <a:r>
              <a:rPr lang="nl-NL" sz="1400" dirty="0">
                <a:solidFill>
                  <a:srgbClr val="000000"/>
                </a:solidFill>
                <a:latin typeface="Arial"/>
                <a:cs typeface="Arial"/>
              </a:rPr>
              <a:t>Alle informatie, voor zowel ouders/verzorgers als intermediairs, staat op onze website: </a:t>
            </a:r>
            <a:r>
              <a:rPr lang="nl-NL" sz="1400" dirty="0">
                <a:solidFill>
                  <a:srgbClr val="000000"/>
                </a:solidFill>
                <a:latin typeface="Arial"/>
                <a:cs typeface="Arial"/>
                <a:hlinkClick r:id="rId3"/>
              </a:rPr>
              <a:t>www.jeugdfondssportencultuur.nl/almere</a:t>
            </a:r>
            <a:endParaRPr lang="nl-NL" sz="1400" dirty="0">
              <a:solidFill>
                <a:srgbClr val="000000"/>
              </a:solidFill>
              <a:latin typeface="Arial"/>
              <a:cs typeface="Arial"/>
            </a:endParaRPr>
          </a:p>
          <a:p>
            <a:pPr marL="742950" lvl="1" indent="-285750">
              <a:lnSpc>
                <a:spcPts val="2240"/>
              </a:lnSpc>
              <a:buFont typeface="Arial" panose="020B0604020202020204" pitchFamily="34" charset="0"/>
              <a:buChar char="•"/>
            </a:pPr>
            <a:endParaRPr lang="nl-NL" sz="1400" dirty="0">
              <a:solidFill>
                <a:srgbClr val="000000"/>
              </a:solidFill>
              <a:latin typeface="Arial"/>
              <a:cs typeface="Arial"/>
            </a:endParaRPr>
          </a:p>
          <a:p>
            <a:pPr marL="742950" lvl="1" indent="-285750">
              <a:lnSpc>
                <a:spcPts val="2240"/>
              </a:lnSpc>
              <a:buFont typeface="Arial" panose="020B0604020202020204" pitchFamily="34" charset="0"/>
              <a:buChar char="•"/>
            </a:pPr>
            <a:r>
              <a:rPr lang="nl-NL" sz="1400" dirty="0">
                <a:solidFill>
                  <a:srgbClr val="000000"/>
                </a:solidFill>
                <a:latin typeface="Arial"/>
                <a:cs typeface="Arial"/>
              </a:rPr>
              <a:t>Of neem contact op met de coördinatoren:</a:t>
            </a:r>
          </a:p>
          <a:p>
            <a:pPr marL="1200150" lvl="2" indent="-285750">
              <a:buFont typeface="Arial" panose="020B0604020202020204" pitchFamily="34" charset="0"/>
              <a:buChar char="•"/>
            </a:pPr>
            <a:r>
              <a:rPr lang="nl-NL" sz="1400" dirty="0">
                <a:latin typeface="Arial"/>
                <a:cs typeface="Arial"/>
              </a:rPr>
              <a:t>Yvonne Wolf en Lindy Heijmering</a:t>
            </a:r>
          </a:p>
          <a:p>
            <a:pPr marL="1200150" lvl="2" indent="-285750">
              <a:buFont typeface="Arial" panose="020B0604020202020204" pitchFamily="34" charset="0"/>
              <a:buChar char="•"/>
            </a:pPr>
            <a:r>
              <a:rPr lang="nl-NL" sz="1400" dirty="0">
                <a:solidFill>
                  <a:srgbClr val="000000"/>
                </a:solidFill>
                <a:latin typeface="Arial"/>
                <a:cs typeface="Arial"/>
              </a:rPr>
              <a:t>E-mail: </a:t>
            </a:r>
            <a:r>
              <a:rPr lang="nl-NL" sz="1400" dirty="0">
                <a:solidFill>
                  <a:srgbClr val="000000"/>
                </a:solidFill>
                <a:latin typeface="Arial"/>
                <a:cs typeface="Arial"/>
                <a:hlinkClick r:id="rId4"/>
              </a:rPr>
              <a:t>coordinator.almere@jeugdfondssportencultuur.nl</a:t>
            </a:r>
            <a:r>
              <a:rPr lang="nl-NL" sz="1400" dirty="0">
                <a:solidFill>
                  <a:srgbClr val="000000"/>
                </a:solidFill>
                <a:latin typeface="Arial"/>
                <a:cs typeface="Arial"/>
              </a:rPr>
              <a:t> </a:t>
            </a:r>
          </a:p>
          <a:p>
            <a:pPr lvl="1">
              <a:lnSpc>
                <a:spcPts val="2240"/>
              </a:lnSpc>
            </a:pPr>
            <a:endParaRPr lang="nl-NL" sz="1400" dirty="0">
              <a:solidFill>
                <a:srgbClr val="000000"/>
              </a:solidFill>
              <a:latin typeface="Arial"/>
              <a:cs typeface="Arial"/>
            </a:endParaRPr>
          </a:p>
          <a:p>
            <a:pPr marL="742950" lvl="1" indent="-285750">
              <a:lnSpc>
                <a:spcPts val="2240"/>
              </a:lnSpc>
              <a:buFont typeface="Arial" panose="020B0604020202020204" pitchFamily="34" charset="0"/>
              <a:buChar char="•"/>
            </a:pPr>
            <a:r>
              <a:rPr lang="nl-NL" sz="1400" dirty="0">
                <a:solidFill>
                  <a:srgbClr val="000000"/>
                </a:solidFill>
                <a:latin typeface="Arial"/>
                <a:cs typeface="Arial"/>
              </a:rPr>
              <a:t>Of met onze backoffice:</a:t>
            </a:r>
          </a:p>
          <a:p>
            <a:pPr marL="1200150" lvl="2" indent="-285750">
              <a:lnSpc>
                <a:spcPts val="2240"/>
              </a:lnSpc>
              <a:buFont typeface="Arial" panose="020B0604020202020204" pitchFamily="34" charset="0"/>
              <a:buChar char="•"/>
            </a:pPr>
            <a:r>
              <a:rPr lang="nl-NL" sz="1400" b="1" dirty="0">
                <a:solidFill>
                  <a:srgbClr val="000000"/>
                </a:solidFill>
                <a:latin typeface="Arial"/>
                <a:cs typeface="Arial"/>
              </a:rPr>
              <a:t>Tel: </a:t>
            </a:r>
            <a:r>
              <a:rPr lang="nl-NL" sz="1400" dirty="0">
                <a:latin typeface="Arial"/>
                <a:cs typeface="Arial"/>
              </a:rPr>
              <a:t>036-7601565</a:t>
            </a:r>
          </a:p>
          <a:p>
            <a:pPr marL="1200150" lvl="2" indent="-285750">
              <a:lnSpc>
                <a:spcPts val="2240"/>
              </a:lnSpc>
              <a:buFont typeface="Arial" panose="020B0604020202020204" pitchFamily="34" charset="0"/>
              <a:buChar char="•"/>
            </a:pPr>
            <a:r>
              <a:rPr lang="nl-NL" sz="1400" b="1" dirty="0">
                <a:solidFill>
                  <a:srgbClr val="000000"/>
                </a:solidFill>
                <a:latin typeface="Arial"/>
                <a:cs typeface="Arial"/>
              </a:rPr>
              <a:t>E-mail: </a:t>
            </a:r>
            <a:r>
              <a:rPr lang="nl-NL" sz="1400" dirty="0">
                <a:solidFill>
                  <a:srgbClr val="000000"/>
                </a:solidFill>
                <a:latin typeface="Arial"/>
                <a:cs typeface="Arial"/>
                <a:hlinkClick r:id="rId5"/>
              </a:rPr>
              <a:t>almere@jeugdfondssportencultuur.nl</a:t>
            </a:r>
            <a:r>
              <a:rPr lang="nl-NL" sz="1400" dirty="0">
                <a:solidFill>
                  <a:srgbClr val="000000"/>
                </a:solidFill>
                <a:latin typeface="Arial"/>
                <a:cs typeface="Arial"/>
              </a:rPr>
              <a:t> </a:t>
            </a:r>
          </a:p>
          <a:p>
            <a:pPr marL="742950" lvl="1" indent="-285750">
              <a:lnSpc>
                <a:spcPts val="2240"/>
              </a:lnSpc>
              <a:buFont typeface="Arial" panose="020B0604020202020204" pitchFamily="34" charset="0"/>
              <a:buChar char="•"/>
            </a:pPr>
            <a:endParaRPr lang="nl-NL" sz="1400" b="1" dirty="0">
              <a:solidFill>
                <a:srgbClr val="000000"/>
              </a:solidFill>
              <a:latin typeface="Arial"/>
              <a:cs typeface="Arial"/>
            </a:endParaRPr>
          </a:p>
          <a:p>
            <a:pPr marL="742950" lvl="1" indent="-285750">
              <a:lnSpc>
                <a:spcPts val="2240"/>
              </a:lnSpc>
              <a:buFont typeface="Arial" panose="020B0604020202020204" pitchFamily="34" charset="0"/>
              <a:buChar char="•"/>
            </a:pPr>
            <a:r>
              <a:rPr lang="nl-NL" sz="1400" dirty="0">
                <a:solidFill>
                  <a:srgbClr val="000000"/>
                </a:solidFill>
                <a:latin typeface="Arial"/>
                <a:cs typeface="Arial"/>
              </a:rPr>
              <a:t>Aanvraagnummer</a:t>
            </a:r>
          </a:p>
          <a:p>
            <a:pPr marL="1200150" lvl="2" indent="-285750">
              <a:lnSpc>
                <a:spcPts val="2240"/>
              </a:lnSpc>
              <a:buFont typeface="Arial" panose="020B0604020202020204" pitchFamily="34" charset="0"/>
              <a:buChar char="•"/>
            </a:pPr>
            <a:r>
              <a:rPr lang="nl-NL" sz="1400" dirty="0">
                <a:solidFill>
                  <a:srgbClr val="000000"/>
                </a:solidFill>
                <a:latin typeface="Arial"/>
                <a:cs typeface="Arial"/>
              </a:rPr>
              <a:t>Zorg dat je het </a:t>
            </a:r>
            <a:r>
              <a:rPr lang="nl-NL" sz="1400" b="1" dirty="0">
                <a:solidFill>
                  <a:srgbClr val="000000"/>
                </a:solidFill>
                <a:latin typeface="Arial"/>
                <a:cs typeface="Arial"/>
              </a:rPr>
              <a:t>aanvraagnummer</a:t>
            </a:r>
            <a:r>
              <a:rPr lang="nl-NL" sz="1400" dirty="0">
                <a:solidFill>
                  <a:srgbClr val="000000"/>
                </a:solidFill>
                <a:latin typeface="Arial"/>
                <a:cs typeface="Arial"/>
              </a:rPr>
              <a:t> noteert in de mail óf bij de hand hebt wanneer je belt of mailt over een aanvraag.</a:t>
            </a:r>
          </a:p>
          <a:p>
            <a:pPr lvl="1" algn="ctr">
              <a:lnSpc>
                <a:spcPts val="2240"/>
              </a:lnSpc>
            </a:pPr>
            <a:endParaRPr lang="nl-NL" sz="2000" b="1" dirty="0">
              <a:solidFill>
                <a:srgbClr val="000000"/>
              </a:solidFill>
              <a:latin typeface="Druk Wide Medium"/>
              <a:cs typeface="Arial"/>
            </a:endParaRPr>
          </a:p>
          <a:p>
            <a:pPr lvl="1">
              <a:lnSpc>
                <a:spcPts val="2240"/>
              </a:lnSpc>
            </a:pPr>
            <a:endParaRPr lang="nl-NL" sz="2400" dirty="0">
              <a:solidFill>
                <a:srgbClr val="000000"/>
              </a:solidFill>
              <a:latin typeface="Druk Wide Medium"/>
            </a:endParaRPr>
          </a:p>
        </p:txBody>
      </p:sp>
      <p:pic>
        <p:nvPicPr>
          <p:cNvPr id="11" name="Afbeelding 10">
            <a:extLst>
              <a:ext uri="{FF2B5EF4-FFF2-40B4-BE49-F238E27FC236}">
                <a16:creationId xmlns:a16="http://schemas.microsoft.com/office/drawing/2014/main" id="{964E8644-7B01-4D96-9477-34728C950FC8}"/>
              </a:ext>
            </a:extLst>
          </p:cNvPr>
          <p:cNvPicPr>
            <a:picLocks noChangeAspect="1"/>
          </p:cNvPicPr>
          <p:nvPr/>
        </p:nvPicPr>
        <p:blipFill>
          <a:blip r:embed="rId6"/>
          <a:stretch>
            <a:fillRect/>
          </a:stretch>
        </p:blipFill>
        <p:spPr>
          <a:xfrm>
            <a:off x="8020679" y="59175"/>
            <a:ext cx="1020720" cy="1020720"/>
          </a:xfrm>
          <a:prstGeom prst="rect">
            <a:avLst/>
          </a:prstGeom>
        </p:spPr>
      </p:pic>
      <p:pic>
        <p:nvPicPr>
          <p:cNvPr id="7" name="Afbeelding 6" descr="Afbeelding met Menselijk gezicht, persoon, kleding, glimlach&#10;&#10;Automatisch gegenereerde beschrijving">
            <a:extLst>
              <a:ext uri="{FF2B5EF4-FFF2-40B4-BE49-F238E27FC236}">
                <a16:creationId xmlns:a16="http://schemas.microsoft.com/office/drawing/2014/main" id="{4BA94E67-69A6-3392-1F19-37C4548C4AF4}"/>
              </a:ext>
            </a:extLst>
          </p:cNvPr>
          <p:cNvPicPr>
            <a:picLocks noChangeAspect="1"/>
          </p:cNvPicPr>
          <p:nvPr/>
        </p:nvPicPr>
        <p:blipFill>
          <a:blip r:embed="rId7"/>
          <a:stretch>
            <a:fillRect/>
          </a:stretch>
        </p:blipFill>
        <p:spPr>
          <a:xfrm>
            <a:off x="6229961" y="1939387"/>
            <a:ext cx="2457803" cy="1657350"/>
          </a:xfrm>
          <a:prstGeom prst="rect">
            <a:avLst/>
          </a:prstGeom>
        </p:spPr>
      </p:pic>
    </p:spTree>
    <p:extLst>
      <p:ext uri="{BB962C8B-B14F-4D97-AF65-F5344CB8AC3E}">
        <p14:creationId xmlns:p14="http://schemas.microsoft.com/office/powerpoint/2010/main" val="609333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35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46705" y="923642"/>
            <a:ext cx="6427694" cy="3180273"/>
          </a:xfrm>
        </p:spPr>
        <p:txBody>
          <a:bodyPr vert="horz" lIns="0" tIns="0" rIns="0" bIns="0" rtlCol="0" anchor="t">
            <a:noAutofit/>
          </a:bodyPr>
          <a:lstStyle/>
          <a:p>
            <a:pPr defTabSz="819150" fontAlgn="auto">
              <a:spcAft>
                <a:spcPts val="0"/>
              </a:spcAft>
              <a:defRPr/>
            </a:pPr>
            <a:r>
              <a:rPr lang="nl-NL" sz="2000" dirty="0">
                <a:latin typeface="Arial"/>
                <a:cs typeface="Arial"/>
              </a:rPr>
              <a:t>Wat doet het Jeugdfonds Sport &amp; Cultuur Almere?</a:t>
            </a:r>
          </a:p>
          <a:p>
            <a:pPr defTabSz="819150" fontAlgn="auto">
              <a:spcAft>
                <a:spcPts val="0"/>
              </a:spcAft>
              <a:defRPr/>
            </a:pPr>
            <a:r>
              <a:rPr lang="nl-NL" sz="2000" dirty="0">
                <a:latin typeface="Arial"/>
                <a:cs typeface="Arial"/>
              </a:rPr>
              <a:t>Onze vergoedingen</a:t>
            </a:r>
          </a:p>
          <a:p>
            <a:pPr defTabSz="819150">
              <a:defRPr/>
            </a:pPr>
            <a:r>
              <a:rPr lang="nl-NL" sz="2000" dirty="0">
                <a:solidFill>
                  <a:srgbClr val="000000"/>
                </a:solidFill>
                <a:latin typeface="Arial"/>
                <a:cs typeface="Arial"/>
              </a:rPr>
              <a:t>Onze spelregels</a:t>
            </a:r>
          </a:p>
          <a:p>
            <a:pPr defTabSz="819150">
              <a:defRPr/>
            </a:pPr>
            <a:r>
              <a:rPr lang="nl-NL" sz="2000" dirty="0">
                <a:solidFill>
                  <a:srgbClr val="000000"/>
                </a:solidFill>
                <a:latin typeface="Arial"/>
                <a:ea typeface="+mn-lt"/>
                <a:cs typeface="+mn-lt"/>
              </a:rPr>
              <a:t>Verwerking aanvraag</a:t>
            </a:r>
            <a:endParaRPr lang="nl-NL" sz="2000" dirty="0">
              <a:solidFill>
                <a:srgbClr val="000000"/>
              </a:solidFill>
              <a:latin typeface="Arial"/>
              <a:cs typeface="Arial"/>
            </a:endParaRPr>
          </a:p>
          <a:p>
            <a:pPr defTabSz="819150">
              <a:defRPr/>
            </a:pPr>
            <a:r>
              <a:rPr lang="nl-NL" sz="2000" dirty="0">
                <a:solidFill>
                  <a:srgbClr val="000000"/>
                </a:solidFill>
                <a:latin typeface="Arial"/>
                <a:cs typeface="Arial"/>
              </a:rPr>
              <a:t>Intermediairsrol</a:t>
            </a:r>
          </a:p>
          <a:p>
            <a:pPr defTabSz="819150">
              <a:defRPr/>
            </a:pPr>
            <a:r>
              <a:rPr lang="nl-NL" sz="2000" dirty="0">
                <a:solidFill>
                  <a:srgbClr val="000000"/>
                </a:solidFill>
                <a:latin typeface="Arial"/>
                <a:cs typeface="Arial"/>
              </a:rPr>
              <a:t>Aanbiedersrol</a:t>
            </a:r>
          </a:p>
          <a:p>
            <a:pPr defTabSz="819150">
              <a:defRPr/>
            </a:pPr>
            <a:r>
              <a:rPr lang="nl-NL" sz="2000" dirty="0">
                <a:solidFill>
                  <a:srgbClr val="000000"/>
                </a:solidFill>
                <a:latin typeface="Arial"/>
                <a:cs typeface="Arial"/>
              </a:rPr>
              <a:t>Vragen?</a:t>
            </a:r>
            <a:endParaRPr lang="nl-NL" sz="2000" dirty="0">
              <a:solidFill>
                <a:srgbClr val="FF0000"/>
              </a:solidFill>
              <a:latin typeface="Arial"/>
              <a:ea typeface="Calibri"/>
              <a:cs typeface="Arial"/>
            </a:endParaRPr>
          </a:p>
        </p:txBody>
      </p:sp>
      <p:sp>
        <p:nvSpPr>
          <p:cNvPr id="4" name="Tijdelijke aanduiding voor inhoud 2"/>
          <p:cNvSpPr txBox="1">
            <a:spLocks/>
          </p:cNvSpPr>
          <p:nvPr/>
        </p:nvSpPr>
        <p:spPr>
          <a:xfrm>
            <a:off x="446705" y="367357"/>
            <a:ext cx="6427694" cy="3568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200" b="1">
                <a:solidFill>
                  <a:srgbClr val="B18CEC"/>
                </a:solidFill>
                <a:latin typeface="Druk Wide Medium"/>
                <a:cs typeface="Arial" panose="020B0604020202020204" pitchFamily="34" charset="0"/>
              </a:rPr>
              <a:t>Inhoud</a:t>
            </a:r>
          </a:p>
        </p:txBody>
      </p:sp>
    </p:spTree>
    <p:extLst>
      <p:ext uri="{BB962C8B-B14F-4D97-AF65-F5344CB8AC3E}">
        <p14:creationId xmlns:p14="http://schemas.microsoft.com/office/powerpoint/2010/main" val="43510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50" y="0"/>
            <a:ext cx="9139151" cy="1107603"/>
          </a:xfrm>
          <a:prstGeom prst="rect">
            <a:avLst/>
          </a:prstGeom>
          <a:solidFill>
            <a:srgbClr val="FFC800"/>
          </a:solidFill>
        </p:spPr>
        <p:txBody>
          <a:bodyPr/>
          <a:lstStyle/>
          <a:p>
            <a:endParaRPr lang="nl-NL"/>
          </a:p>
        </p:txBody>
      </p:sp>
      <p:sp>
        <p:nvSpPr>
          <p:cNvPr id="6" name="TextBox 6"/>
          <p:cNvSpPr txBox="1"/>
          <p:nvPr/>
        </p:nvSpPr>
        <p:spPr>
          <a:xfrm>
            <a:off x="359199" y="517684"/>
            <a:ext cx="7764301" cy="553998"/>
          </a:xfrm>
          <a:prstGeom prst="rect">
            <a:avLst/>
          </a:prstGeom>
        </p:spPr>
        <p:txBody>
          <a:bodyPr wrap="square" lIns="0" tIns="0" rIns="0" bIns="0" rtlCol="0" anchor="t">
            <a:spAutoFit/>
          </a:bodyPr>
          <a:lstStyle/>
          <a:p>
            <a:pPr marL="0" indent="0">
              <a:buNone/>
            </a:pPr>
            <a:r>
              <a:rPr lang="nl-NL" sz="3600" b="1" dirty="0">
                <a:latin typeface="Druk Wide Medium"/>
                <a:cs typeface="Druk Wide Medium"/>
              </a:rPr>
              <a:t>Jeugdfonds Sport &amp; Cultuur Almere </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85FF14B7-91D4-4E86-87A0-3034A9D83EC8}"/>
              </a:ext>
            </a:extLst>
          </p:cNvPr>
          <p:cNvSpPr txBox="1"/>
          <p:nvPr/>
        </p:nvSpPr>
        <p:spPr>
          <a:xfrm>
            <a:off x="359415" y="1287401"/>
            <a:ext cx="6238218" cy="3939540"/>
          </a:xfrm>
          <a:prstGeom prst="rect">
            <a:avLst/>
          </a:prstGeom>
          <a:noFill/>
        </p:spPr>
        <p:txBody>
          <a:bodyPr wrap="square" lIns="91440" tIns="45720" rIns="91440" bIns="45720" anchor="t">
            <a:spAutoFit/>
          </a:bodyPr>
          <a:lstStyle/>
          <a:p>
            <a:pPr>
              <a:defRPr/>
            </a:pPr>
            <a:r>
              <a:rPr lang="nl-NL" sz="1600" b="1" dirty="0">
                <a:latin typeface="Arial"/>
                <a:cs typeface="Arial"/>
              </a:rPr>
              <a:t>Onze visie:</a:t>
            </a:r>
          </a:p>
          <a:p>
            <a:pPr>
              <a:defRPr/>
            </a:pPr>
            <a:r>
              <a:rPr lang="nl-NL" sz="1800" dirty="0">
                <a:latin typeface="Arial"/>
                <a:cs typeface="Arial"/>
              </a:rPr>
              <a:t>Alle kinderen en jongeren moeten kunnen meedoen aan sport, cultuur of zwemmen.</a:t>
            </a:r>
          </a:p>
          <a:p>
            <a:pPr>
              <a:defRPr/>
            </a:pPr>
            <a:endParaRPr lang="nl-NL" sz="1800" dirty="0">
              <a:latin typeface="Arial"/>
              <a:cs typeface="Arial"/>
            </a:endParaRPr>
          </a:p>
          <a:p>
            <a:pPr>
              <a:defRPr/>
            </a:pPr>
            <a:r>
              <a:rPr lang="nl-NL" sz="1800" dirty="0">
                <a:latin typeface="Arial"/>
                <a:cs typeface="Arial"/>
              </a:rPr>
              <a:t>Het Jeugdfonds Sport &amp; Cultuur betaalt de contributie of lesgeld voor </a:t>
            </a:r>
            <a:r>
              <a:rPr lang="nl-NL" sz="1800" b="1" dirty="0">
                <a:latin typeface="Arial"/>
                <a:cs typeface="Arial"/>
              </a:rPr>
              <a:t>kinderen van 2 t/m 17 jaar</a:t>
            </a:r>
            <a:r>
              <a:rPr lang="nl-NL" sz="1800" dirty="0">
                <a:latin typeface="Arial"/>
                <a:cs typeface="Arial"/>
              </a:rPr>
              <a:t> die om financiële redenen geen lid kunnen worden van een sportvereniging/cultuurinstelling of geen zwemdiploma A-B-C kunnen halen. </a:t>
            </a:r>
            <a:endParaRPr lang="nl-NL" sz="1800" dirty="0">
              <a:latin typeface="Arial"/>
              <a:cs typeface="Calibri"/>
            </a:endParaRPr>
          </a:p>
          <a:p>
            <a:pPr>
              <a:defRPr/>
            </a:pPr>
            <a:endParaRPr lang="nl-NL" sz="1800" dirty="0">
              <a:latin typeface="Arial"/>
              <a:cs typeface="Arial"/>
            </a:endParaRPr>
          </a:p>
          <a:p>
            <a:pPr>
              <a:defRPr/>
            </a:pPr>
            <a:r>
              <a:rPr lang="nl-NL" sz="1800" dirty="0">
                <a:latin typeface="Arial"/>
                <a:cs typeface="Arial"/>
              </a:rPr>
              <a:t>Het Jeugdfonds helpt ook als er spullen nodig zijn zoals sportkleding of dansschoenen. </a:t>
            </a:r>
          </a:p>
          <a:p>
            <a:pPr>
              <a:defRPr/>
            </a:pPr>
            <a:endParaRPr lang="nl-NL" dirty="0">
              <a:latin typeface="Arial"/>
              <a:cs typeface="Arial"/>
            </a:endParaRPr>
          </a:p>
          <a:p>
            <a:pPr>
              <a:defRPr/>
            </a:pPr>
            <a:endParaRPr lang="nl-NL" dirty="0">
              <a:latin typeface="Arial"/>
              <a:cs typeface="Calibri"/>
            </a:endParaRPr>
          </a:p>
        </p:txBody>
      </p:sp>
      <p:pic>
        <p:nvPicPr>
          <p:cNvPr id="15" name="Afbeelding 14" descr="Afbeelding met bal, persoon, person, voetbal&#10;&#10;Automatisch gegenereerde beschrijving">
            <a:hlinkClick r:id="rId3"/>
            <a:extLst>
              <a:ext uri="{FF2B5EF4-FFF2-40B4-BE49-F238E27FC236}">
                <a16:creationId xmlns:a16="http://schemas.microsoft.com/office/drawing/2014/main" id="{87C69761-CF58-4FB5-9C5B-1604D469F989}"/>
              </a:ext>
            </a:extLst>
          </p:cNvPr>
          <p:cNvPicPr>
            <a:picLocks noChangeAspect="1"/>
          </p:cNvPicPr>
          <p:nvPr/>
        </p:nvPicPr>
        <p:blipFill>
          <a:blip r:embed="rId4"/>
          <a:stretch>
            <a:fillRect/>
          </a:stretch>
        </p:blipFill>
        <p:spPr>
          <a:xfrm>
            <a:off x="5845598" y="167807"/>
            <a:ext cx="3430144" cy="5148263"/>
          </a:xfrm>
          <a:prstGeom prst="rect">
            <a:avLst/>
          </a:prstGeom>
        </p:spPr>
      </p:pic>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5"/>
          <a:stretch>
            <a:fillRect/>
          </a:stretch>
        </p:blipFill>
        <p:spPr>
          <a:xfrm>
            <a:off x="8049770" y="39784"/>
            <a:ext cx="1020720" cy="1020720"/>
          </a:xfrm>
          <a:prstGeom prst="rect">
            <a:avLst/>
          </a:prstGeom>
        </p:spPr>
      </p:pic>
    </p:spTree>
    <p:extLst>
      <p:ext uri="{BB962C8B-B14F-4D97-AF65-F5344CB8AC3E}">
        <p14:creationId xmlns:p14="http://schemas.microsoft.com/office/powerpoint/2010/main" val="736349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14495" y="0"/>
            <a:ext cx="9144000" cy="1020720"/>
          </a:xfrm>
          <a:prstGeom prst="rect">
            <a:avLst/>
          </a:prstGeom>
          <a:solidFill>
            <a:srgbClr val="FFC800"/>
          </a:solidFill>
        </p:spPr>
        <p:txBody>
          <a:bodyPr/>
          <a:lstStyle/>
          <a:p>
            <a:endParaRPr lang="nl-NL"/>
          </a:p>
        </p:txBody>
      </p:sp>
      <p:sp>
        <p:nvSpPr>
          <p:cNvPr id="6" name="TextBox 6"/>
          <p:cNvSpPr txBox="1"/>
          <p:nvPr/>
        </p:nvSpPr>
        <p:spPr>
          <a:xfrm>
            <a:off x="514349" y="290993"/>
            <a:ext cx="7764301" cy="662233"/>
          </a:xfrm>
          <a:prstGeom prst="rect">
            <a:avLst/>
          </a:prstGeom>
        </p:spPr>
        <p:txBody>
          <a:bodyPr wrap="square" lIns="0" tIns="0" rIns="0" bIns="0" rtlCol="0" anchor="t">
            <a:spAutoFit/>
          </a:bodyPr>
          <a:lstStyle/>
          <a:p>
            <a:pPr>
              <a:lnSpc>
                <a:spcPts val="5940"/>
              </a:lnSpc>
              <a:spcBef>
                <a:spcPct val="0"/>
              </a:spcBef>
            </a:pPr>
            <a:r>
              <a:rPr lang="en-US" sz="2800" b="1" dirty="0" err="1">
                <a:solidFill>
                  <a:srgbClr val="251D20"/>
                </a:solidFill>
                <a:latin typeface="Druk Wide Medium"/>
              </a:rPr>
              <a:t>Waarom</a:t>
            </a:r>
            <a:r>
              <a:rPr lang="en-US" sz="2800" b="1" dirty="0">
                <a:solidFill>
                  <a:srgbClr val="251D20"/>
                </a:solidFill>
                <a:latin typeface="Druk Wide Medium"/>
              </a:rPr>
              <a:t> is het Jeugdfonds Sport &amp; Cultuur </a:t>
            </a:r>
            <a:r>
              <a:rPr lang="en-US" sz="2800" b="1" dirty="0" err="1">
                <a:solidFill>
                  <a:srgbClr val="251D20"/>
                </a:solidFill>
                <a:latin typeface="Druk Wide Medium"/>
              </a:rPr>
              <a:t>nodig</a:t>
            </a:r>
            <a:r>
              <a:rPr lang="en-US" sz="2800" b="1" dirty="0">
                <a:solidFill>
                  <a:srgbClr val="251D20"/>
                </a:solidFill>
                <a:latin typeface="Druk Wide Medium"/>
              </a:rPr>
              <a:t>?</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2" name="Tekstvak 11">
            <a:extLst>
              <a:ext uri="{FF2B5EF4-FFF2-40B4-BE49-F238E27FC236}">
                <a16:creationId xmlns:a16="http://schemas.microsoft.com/office/drawing/2014/main" id="{F78EA589-FC2B-4DED-91EF-29014E3754AF}"/>
              </a:ext>
            </a:extLst>
          </p:cNvPr>
          <p:cNvSpPr txBox="1"/>
          <p:nvPr/>
        </p:nvSpPr>
        <p:spPr>
          <a:xfrm>
            <a:off x="514349" y="1282120"/>
            <a:ext cx="7600014" cy="2708434"/>
          </a:xfrm>
          <a:prstGeom prst="rect">
            <a:avLst/>
          </a:prstGeom>
          <a:noFill/>
        </p:spPr>
        <p:txBody>
          <a:bodyPr wrap="square" lIns="91440" tIns="45720" rIns="91440" bIns="45720" anchor="t">
            <a:spAutoFit/>
          </a:bodyPr>
          <a:lstStyle/>
          <a:p>
            <a:pPr marL="285750" indent="-285750" algn="l" rtl="0" fontAlgn="base">
              <a:buFont typeface="Arial" panose="020B0604020202020204" pitchFamily="34" charset="0"/>
              <a:buChar char="•"/>
            </a:pPr>
            <a:r>
              <a:rPr lang="nl-NL" sz="1500" b="0" i="0" u="none" strike="noStrike" dirty="0">
                <a:solidFill>
                  <a:srgbClr val="000000"/>
                </a:solidFill>
                <a:effectLst/>
                <a:latin typeface="Arial" panose="020B0604020202020204" pitchFamily="34" charset="0"/>
                <a:cs typeface="Arial" panose="020B0604020202020204" pitchFamily="34" charset="0"/>
              </a:rPr>
              <a:t>Landelijk groeit 1 op de 13 kinderen op in armoede.</a:t>
            </a:r>
            <a:r>
              <a:rPr lang="en-US" sz="1500" b="0" i="0" dirty="0">
                <a:solidFill>
                  <a:srgbClr val="000000"/>
                </a:solidFill>
                <a:effectLst/>
                <a:latin typeface="Arial" panose="020B0604020202020204" pitchFamily="34" charset="0"/>
                <a:cs typeface="Arial" panose="020B0604020202020204" pitchFamily="34" charset="0"/>
              </a:rPr>
              <a:t>​</a:t>
            </a:r>
            <a:endParaRPr lang="en-US" sz="1500" dirty="0">
              <a:solidFill>
                <a:srgbClr val="000000"/>
              </a:solidFill>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nl-NL" sz="1500" b="1" i="0" u="none" strike="noStrike" dirty="0">
                <a:solidFill>
                  <a:srgbClr val="000000"/>
                </a:solidFill>
                <a:effectLst/>
                <a:latin typeface="Arial" panose="020B0604020202020204" pitchFamily="34" charset="0"/>
                <a:cs typeface="Arial" panose="020B0604020202020204" pitchFamily="34" charset="0"/>
              </a:rPr>
              <a:t>In Almere ligt dit hoger, hier groeit 1 op de 7 kinderen op in armoede!</a:t>
            </a:r>
          </a:p>
          <a:p>
            <a:pPr marL="742950" lvl="1" indent="-285750" fontAlgn="base">
              <a:buFont typeface="Arial" panose="020B0604020202020204" pitchFamily="34" charset="0"/>
              <a:buChar char="•"/>
            </a:pPr>
            <a:r>
              <a:rPr lang="nl-NL" sz="1500" dirty="0">
                <a:solidFill>
                  <a:srgbClr val="000000"/>
                </a:solidFill>
                <a:latin typeface="Arial" panose="020B0604020202020204" pitchFamily="34" charset="0"/>
                <a:cs typeface="Arial" panose="020B0604020202020204" pitchFamily="34" charset="0"/>
              </a:rPr>
              <a:t>In totaal gaat het om 8.000 kinderen in Almere die ons hulp nodig hebben.</a:t>
            </a:r>
            <a:r>
              <a:rPr lang="en-US" sz="1500" b="0" i="0" dirty="0">
                <a:solidFill>
                  <a:srgbClr val="000000"/>
                </a:solidFill>
                <a:effectLst/>
                <a:latin typeface="Arial" panose="020B0604020202020204" pitchFamily="34" charset="0"/>
                <a:cs typeface="Arial" panose="020B0604020202020204" pitchFamily="34" charset="0"/>
              </a:rPr>
              <a:t>​</a:t>
            </a:r>
          </a:p>
          <a:p>
            <a:pPr marL="742950" lvl="1" indent="-285750" fontAlgn="base">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In 2023 </a:t>
            </a:r>
            <a:r>
              <a:rPr lang="en-US" sz="1500" dirty="0" err="1">
                <a:solidFill>
                  <a:srgbClr val="000000"/>
                </a:solidFill>
                <a:latin typeface="Arial" panose="020B0604020202020204" pitchFamily="34" charset="0"/>
                <a:cs typeface="Arial" panose="020B0604020202020204" pitchFamily="34" charset="0"/>
              </a:rPr>
              <a:t>hebben</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wij</a:t>
            </a:r>
            <a:r>
              <a:rPr lang="en-US" sz="1500" dirty="0">
                <a:solidFill>
                  <a:srgbClr val="000000"/>
                </a:solidFill>
                <a:latin typeface="Arial" panose="020B0604020202020204" pitchFamily="34" charset="0"/>
                <a:cs typeface="Arial" panose="020B0604020202020204" pitchFamily="34" charset="0"/>
              </a:rPr>
              <a:t> 2.275 </a:t>
            </a:r>
            <a:r>
              <a:rPr lang="en-US" sz="1500" dirty="0" err="1">
                <a:solidFill>
                  <a:srgbClr val="000000"/>
                </a:solidFill>
                <a:latin typeface="Arial" panose="020B0604020202020204" pitchFamily="34" charset="0"/>
                <a:cs typeface="Arial" panose="020B0604020202020204" pitchFamily="34" charset="0"/>
              </a:rPr>
              <a:t>aanvragen</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goedgekeurd</a:t>
            </a:r>
            <a:r>
              <a:rPr lang="en-US" sz="1500" dirty="0">
                <a:solidFill>
                  <a:srgbClr val="000000"/>
                </a:solidFill>
                <a:latin typeface="Arial" panose="020B0604020202020204" pitchFamily="34" charset="0"/>
                <a:cs typeface="Arial" panose="020B0604020202020204" pitchFamily="34" charset="0"/>
              </a:rPr>
              <a:t>, in 2024 </a:t>
            </a:r>
            <a:r>
              <a:rPr lang="en-US" sz="1500" dirty="0" err="1">
                <a:solidFill>
                  <a:srgbClr val="000000"/>
                </a:solidFill>
                <a:latin typeface="Arial" panose="020B0604020202020204" pitchFamily="34" charset="0"/>
                <a:cs typeface="Arial" panose="020B0604020202020204" pitchFamily="34" charset="0"/>
              </a:rPr>
              <a:t>willen</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wij</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hier</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natuurlijk</a:t>
            </a:r>
            <a:r>
              <a:rPr lang="en-US" sz="1500" dirty="0">
                <a:solidFill>
                  <a:srgbClr val="000000"/>
                </a:solidFill>
                <a:latin typeface="Arial" panose="020B0604020202020204" pitchFamily="34" charset="0"/>
                <a:cs typeface="Arial" panose="020B0604020202020204" pitchFamily="34" charset="0"/>
              </a:rPr>
              <a:t> over </a:t>
            </a:r>
            <a:r>
              <a:rPr lang="en-US" sz="1500" dirty="0" err="1">
                <a:solidFill>
                  <a:srgbClr val="000000"/>
                </a:solidFill>
                <a:latin typeface="Arial" panose="020B0604020202020204" pitchFamily="34" charset="0"/>
                <a:cs typeface="Arial" panose="020B0604020202020204" pitchFamily="34" charset="0"/>
              </a:rPr>
              <a:t>heen</a:t>
            </a:r>
            <a:r>
              <a:rPr lang="en-US" sz="1500" dirty="0">
                <a:solidFill>
                  <a:srgbClr val="000000"/>
                </a:solidFill>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nl-NL" sz="1500" b="0" i="0" u="none" strike="noStrike" dirty="0">
                <a:solidFill>
                  <a:srgbClr val="000000"/>
                </a:solidFill>
                <a:effectLst/>
                <a:latin typeface="Arial" panose="020B0604020202020204" pitchFamily="34" charset="0"/>
                <a:cs typeface="Arial" panose="020B0604020202020204" pitchFamily="34" charset="0"/>
              </a:rPr>
              <a:t>Het aantal kinderen zonder zwemdiploma neemt nog steeds toe en dat is zorgelijk gezien Nederland een waterrijk land is.</a:t>
            </a:r>
          </a:p>
          <a:p>
            <a:pPr marL="285750" indent="-285750" algn="l" rtl="0" fontAlgn="base">
              <a:buFont typeface="Arial" panose="020B0604020202020204" pitchFamily="34" charset="0"/>
              <a:buChar char="•"/>
            </a:pPr>
            <a:endParaRPr lang="nl-NL" sz="1500" dirty="0">
              <a:solidFill>
                <a:srgbClr val="000000"/>
              </a:solidFill>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nl-NL" sz="1500" b="0" i="0" u="none" strike="noStrike" dirty="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nl-NL" sz="1500" dirty="0">
              <a:solidFill>
                <a:srgbClr val="000000"/>
              </a:solidFill>
              <a:latin typeface="Arial" panose="020B0604020202020204" pitchFamily="34" charset="0"/>
              <a:cs typeface="Arial" panose="020B0604020202020204" pitchFamily="34" charset="0"/>
            </a:endParaRPr>
          </a:p>
          <a:p>
            <a:pPr algn="ctr"/>
            <a:endParaRPr lang="nl-NL" sz="2000" b="1" dirty="0">
              <a:latin typeface="Druk Wide Medium"/>
              <a:cs typeface="Arial"/>
            </a:endParaRPr>
          </a:p>
        </p:txBody>
      </p:sp>
      <p:pic>
        <p:nvPicPr>
          <p:cNvPr id="11" name="Afbeelding 10">
            <a:extLst>
              <a:ext uri="{FF2B5EF4-FFF2-40B4-BE49-F238E27FC236}">
                <a16:creationId xmlns:a16="http://schemas.microsoft.com/office/drawing/2014/main" id="{47490309-9D2F-446D-BCBC-5C905684FDDA}"/>
              </a:ext>
            </a:extLst>
          </p:cNvPr>
          <p:cNvPicPr>
            <a:picLocks noChangeAspect="1"/>
          </p:cNvPicPr>
          <p:nvPr/>
        </p:nvPicPr>
        <p:blipFill>
          <a:blip r:embed="rId3"/>
          <a:stretch>
            <a:fillRect/>
          </a:stretch>
        </p:blipFill>
        <p:spPr>
          <a:xfrm>
            <a:off x="8112798" y="34937"/>
            <a:ext cx="977085" cy="952852"/>
          </a:xfrm>
          <a:prstGeom prst="rect">
            <a:avLst/>
          </a:prstGeom>
        </p:spPr>
      </p:pic>
      <p:pic>
        <p:nvPicPr>
          <p:cNvPr id="5" name="Afbeelding 4" descr="Afbeelding met muziekinstrument, persoon, gitaar, muziek&#10;&#10;Automatisch gegenereerde beschrijving">
            <a:extLst>
              <a:ext uri="{FF2B5EF4-FFF2-40B4-BE49-F238E27FC236}">
                <a16:creationId xmlns:a16="http://schemas.microsoft.com/office/drawing/2014/main" id="{A88FFE64-4DCF-1360-7864-477D770706CC}"/>
              </a:ext>
            </a:extLst>
          </p:cNvPr>
          <p:cNvPicPr>
            <a:picLocks noChangeAspect="1"/>
          </p:cNvPicPr>
          <p:nvPr/>
        </p:nvPicPr>
        <p:blipFill>
          <a:blip r:embed="rId4"/>
          <a:stretch>
            <a:fillRect/>
          </a:stretch>
        </p:blipFill>
        <p:spPr>
          <a:xfrm>
            <a:off x="3037922" y="3007188"/>
            <a:ext cx="2552868" cy="1717910"/>
          </a:xfrm>
          <a:prstGeom prst="rect">
            <a:avLst/>
          </a:prstGeom>
        </p:spPr>
      </p:pic>
    </p:spTree>
    <p:extLst>
      <p:ext uri="{BB962C8B-B14F-4D97-AF65-F5344CB8AC3E}">
        <p14:creationId xmlns:p14="http://schemas.microsoft.com/office/powerpoint/2010/main" val="313330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5648"/>
            <a:ext cx="9144000" cy="957676"/>
          </a:xfrm>
          <a:prstGeom prst="rect">
            <a:avLst/>
          </a:prstGeom>
          <a:solidFill>
            <a:srgbClr val="FFC800"/>
          </a:solidFill>
        </p:spPr>
        <p:txBody>
          <a:bodyPr/>
          <a:lstStyle/>
          <a:p>
            <a:endParaRPr lang="nl-NL"/>
          </a:p>
        </p:txBody>
      </p:sp>
      <p:sp>
        <p:nvSpPr>
          <p:cNvPr id="6" name="TextBox 6"/>
          <p:cNvSpPr txBox="1"/>
          <p:nvPr/>
        </p:nvSpPr>
        <p:spPr>
          <a:xfrm>
            <a:off x="419100" y="188421"/>
            <a:ext cx="7764301" cy="1527213"/>
          </a:xfrm>
          <a:prstGeom prst="rect">
            <a:avLst/>
          </a:prstGeom>
        </p:spPr>
        <p:txBody>
          <a:bodyPr wrap="square" lIns="0" tIns="0" rIns="0" bIns="0" rtlCol="0" anchor="t">
            <a:spAutoFit/>
          </a:bodyPr>
          <a:lstStyle/>
          <a:p>
            <a:pPr>
              <a:lnSpc>
                <a:spcPts val="5940"/>
              </a:lnSpc>
              <a:spcBef>
                <a:spcPct val="0"/>
              </a:spcBef>
            </a:pPr>
            <a:r>
              <a:rPr lang="en-US" sz="3600" b="1" err="1">
                <a:solidFill>
                  <a:srgbClr val="251D20"/>
                </a:solidFill>
                <a:latin typeface="Druk Wide Medium"/>
              </a:rPr>
              <a:t>Kansen</a:t>
            </a:r>
            <a:r>
              <a:rPr lang="en-US" sz="3600" b="1">
                <a:solidFill>
                  <a:srgbClr val="251D20"/>
                </a:solidFill>
                <a:latin typeface="Druk Wide Medium"/>
              </a:rPr>
              <a:t> op </a:t>
            </a:r>
            <a:r>
              <a:rPr lang="en-US" sz="3600" b="1" err="1">
                <a:solidFill>
                  <a:srgbClr val="251D20"/>
                </a:solidFill>
                <a:latin typeface="Druk Wide Medium"/>
              </a:rPr>
              <a:t>een</a:t>
            </a:r>
            <a:r>
              <a:rPr lang="en-US" sz="3600" b="1">
                <a:solidFill>
                  <a:srgbClr val="251D20"/>
                </a:solidFill>
                <a:latin typeface="Druk Wide Medium"/>
              </a:rPr>
              <a:t> </a:t>
            </a:r>
            <a:r>
              <a:rPr lang="en-US" sz="3600" b="1" err="1">
                <a:solidFill>
                  <a:srgbClr val="251D20"/>
                </a:solidFill>
                <a:latin typeface="Druk Wide Medium"/>
              </a:rPr>
              <a:t>betere</a:t>
            </a:r>
            <a:r>
              <a:rPr lang="en-US" sz="3600" b="1">
                <a:solidFill>
                  <a:srgbClr val="251D20"/>
                </a:solidFill>
                <a:latin typeface="Druk Wide Medium"/>
              </a:rPr>
              <a:t> </a:t>
            </a:r>
            <a:r>
              <a:rPr lang="en-US" sz="3600" b="1" err="1">
                <a:solidFill>
                  <a:srgbClr val="251D20"/>
                </a:solidFill>
                <a:latin typeface="Druk Wide Medium"/>
              </a:rPr>
              <a:t>toekomst</a:t>
            </a:r>
            <a:endParaRPr lang="en-US" sz="3600" b="1">
              <a:solidFill>
                <a:srgbClr val="251D20"/>
              </a:solidFill>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2" name="Tijdelijke aanduiding voor inhoud 2">
            <a:extLst>
              <a:ext uri="{FF2B5EF4-FFF2-40B4-BE49-F238E27FC236}">
                <a16:creationId xmlns:a16="http://schemas.microsoft.com/office/drawing/2014/main" id="{F23D4216-4B62-4066-AEF6-CC6CCA9976C1}"/>
              </a:ext>
            </a:extLst>
          </p:cNvPr>
          <p:cNvSpPr txBox="1">
            <a:spLocks/>
          </p:cNvSpPr>
          <p:nvPr/>
        </p:nvSpPr>
        <p:spPr>
          <a:xfrm>
            <a:off x="390111" y="1453788"/>
            <a:ext cx="6486001" cy="3012339"/>
          </a:xfrm>
          <a:prstGeom prst="rect">
            <a:avLst/>
          </a:prstGeom>
        </p:spPr>
        <p:txBody>
          <a:bodyPr wrap="square" lIns="0" tIns="0" rIns="0" bIns="0" numCol="1" spcCol="27000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nl-NL" sz="1400" dirty="0">
                <a:latin typeface="Arial" panose="020B0604020202020204" pitchFamily="34" charset="0"/>
                <a:cs typeface="Arial" panose="020B0604020202020204" pitchFamily="34" charset="0"/>
              </a:rPr>
              <a:t>Een kind dat </a:t>
            </a:r>
            <a:r>
              <a:rPr lang="nl-NL" sz="1400" u="sng" dirty="0">
                <a:latin typeface="Arial" panose="020B0604020202020204" pitchFamily="34" charset="0"/>
                <a:cs typeface="Arial" panose="020B0604020202020204" pitchFamily="34" charset="0"/>
              </a:rPr>
              <a:t>wekelijks</a:t>
            </a:r>
            <a:r>
              <a:rPr lang="nl-NL" sz="1400" dirty="0">
                <a:latin typeface="Arial" panose="020B0604020202020204" pitchFamily="34" charset="0"/>
                <a:cs typeface="Arial" panose="020B0604020202020204" pitchFamily="34" charset="0"/>
              </a:rPr>
              <a:t> meedoet bij een vereniging sport of cultuur, heeft kans op:</a:t>
            </a:r>
          </a:p>
          <a:p>
            <a:pPr>
              <a:defRPr/>
            </a:pPr>
            <a:r>
              <a:rPr lang="nl-NL" sz="1800" dirty="0">
                <a:latin typeface="Arial" panose="020B0604020202020204" pitchFamily="34" charset="0"/>
                <a:cs typeface="Arial" panose="020B0604020202020204" pitchFamily="34" charset="0"/>
              </a:rPr>
              <a:t>Fysieke, sociale en mentale ontwikkeling</a:t>
            </a:r>
          </a:p>
          <a:p>
            <a:pPr>
              <a:defRPr/>
            </a:pPr>
            <a:r>
              <a:rPr lang="nl-NL" sz="1800" dirty="0">
                <a:latin typeface="Arial" panose="020B0604020202020204" pitchFamily="34" charset="0"/>
                <a:cs typeface="Arial" panose="020B0604020202020204" pitchFamily="34" charset="0"/>
              </a:rPr>
              <a:t>Nieuwe en kansrijke sociale netwerken</a:t>
            </a:r>
          </a:p>
          <a:p>
            <a:pPr>
              <a:defRPr/>
            </a:pPr>
            <a:r>
              <a:rPr lang="nl-NL" sz="1800" dirty="0">
                <a:latin typeface="Arial" panose="020B0604020202020204" pitchFamily="34" charset="0"/>
                <a:cs typeface="Arial" panose="020B0604020202020204" pitchFamily="34" charset="0"/>
              </a:rPr>
              <a:t>Afleiding van de zorgen thuis</a:t>
            </a:r>
          </a:p>
          <a:p>
            <a:pPr>
              <a:defRPr/>
            </a:pPr>
            <a:r>
              <a:rPr lang="nl-NL" sz="1800" dirty="0">
                <a:latin typeface="Arial" panose="020B0604020202020204" pitchFamily="34" charset="0"/>
                <a:cs typeface="Arial" panose="020B0604020202020204" pitchFamily="34" charset="0"/>
              </a:rPr>
              <a:t>Een andere rol dan thuis of in de wijk</a:t>
            </a:r>
          </a:p>
          <a:p>
            <a:pPr>
              <a:defRPr/>
            </a:pPr>
            <a:r>
              <a:rPr lang="nl-NL" sz="1800" dirty="0">
                <a:latin typeface="Arial" panose="020B0604020202020204" pitchFamily="34" charset="0"/>
                <a:cs typeface="Arial" panose="020B0604020202020204" pitchFamily="34" charset="0"/>
              </a:rPr>
              <a:t>Trots en zelfvertrouwen</a:t>
            </a:r>
          </a:p>
          <a:p>
            <a:pPr>
              <a:defRPr/>
            </a:pPr>
            <a:r>
              <a:rPr lang="nl-NL" sz="1800" dirty="0">
                <a:latin typeface="Arial" panose="020B0604020202020204" pitchFamily="34" charset="0"/>
                <a:cs typeface="Arial" panose="020B0604020202020204" pitchFamily="34" charset="0"/>
              </a:rPr>
              <a:t>Leren winnen en verliezen</a:t>
            </a:r>
          </a:p>
          <a:p>
            <a:pPr>
              <a:defRPr/>
            </a:pPr>
            <a:r>
              <a:rPr lang="nl-NL" sz="1800" dirty="0">
                <a:latin typeface="Arial" panose="020B0604020202020204" pitchFamily="34" charset="0"/>
                <a:cs typeface="Arial" panose="020B0604020202020204" pitchFamily="34" charset="0"/>
              </a:rPr>
              <a:t>Doorzettingsvermogen</a:t>
            </a:r>
          </a:p>
          <a:p>
            <a:pPr>
              <a:defRPr/>
            </a:pPr>
            <a:r>
              <a:rPr lang="nl-NL" sz="1800" dirty="0">
                <a:latin typeface="Arial" panose="020B0604020202020204" pitchFamily="34" charset="0"/>
                <a:cs typeface="Arial" panose="020B0604020202020204" pitchFamily="34" charset="0"/>
              </a:rPr>
              <a:t>Last but </a:t>
            </a:r>
            <a:r>
              <a:rPr lang="nl-NL" sz="1800" dirty="0" err="1">
                <a:latin typeface="Arial" panose="020B0604020202020204" pitchFamily="34" charset="0"/>
                <a:cs typeface="Arial" panose="020B0604020202020204" pitchFamily="34" charset="0"/>
              </a:rPr>
              <a:t>not</a:t>
            </a:r>
            <a:r>
              <a:rPr lang="nl-NL" sz="1800" dirty="0">
                <a:latin typeface="Arial" panose="020B0604020202020204" pitchFamily="34" charset="0"/>
                <a:cs typeface="Arial" panose="020B0604020202020204" pitchFamily="34" charset="0"/>
              </a:rPr>
              <a:t> </a:t>
            </a:r>
            <a:r>
              <a:rPr lang="nl-NL" sz="1800" dirty="0" err="1">
                <a:latin typeface="Arial" panose="020B0604020202020204" pitchFamily="34" charset="0"/>
                <a:cs typeface="Arial" panose="020B0604020202020204" pitchFamily="34" charset="0"/>
              </a:rPr>
              <a:t>least</a:t>
            </a:r>
            <a:r>
              <a:rPr lang="nl-NL" sz="1800" dirty="0">
                <a:latin typeface="Arial" panose="020B0604020202020204" pitchFamily="34" charset="0"/>
                <a:cs typeface="Arial" panose="020B0604020202020204" pitchFamily="34" charset="0"/>
              </a:rPr>
              <a:t>: Plezier!</a:t>
            </a:r>
          </a:p>
          <a:p>
            <a:pPr marL="0" indent="0">
              <a:buNone/>
              <a:defRPr/>
            </a:pPr>
            <a:r>
              <a:rPr lang="nl-NL" sz="2400" dirty="0">
                <a:latin typeface="Arial" panose="020B0604020202020204" pitchFamily="34" charset="0"/>
                <a:cs typeface="Arial" panose="020B0604020202020204" pitchFamily="34" charset="0"/>
              </a:rPr>
              <a:t>Kortom: kans op een betere toekomst!</a:t>
            </a:r>
            <a:endParaRPr lang="nl-NL" sz="1800" dirty="0">
              <a:latin typeface="Arial" panose="020B0604020202020204" pitchFamily="34" charset="0"/>
              <a:cs typeface="Arial" panose="020B0604020202020204" pitchFamily="34" charset="0"/>
            </a:endParaRPr>
          </a:p>
        </p:txBody>
      </p:sp>
      <p:pic>
        <p:nvPicPr>
          <p:cNvPr id="14" name="Afbeelding 13" descr="Afbeelding met sport, buiten, racket, speler&#10;&#10;Automatisch gegenereerde beschrijving">
            <a:extLst>
              <a:ext uri="{FF2B5EF4-FFF2-40B4-BE49-F238E27FC236}">
                <a16:creationId xmlns:a16="http://schemas.microsoft.com/office/drawing/2014/main" id="{9982468D-D4D4-4BD7-BA9A-D1EE47B05E72}"/>
              </a:ext>
            </a:extLst>
          </p:cNvPr>
          <p:cNvPicPr>
            <a:picLocks noChangeAspect="1"/>
          </p:cNvPicPr>
          <p:nvPr/>
        </p:nvPicPr>
        <p:blipFill>
          <a:blip r:embed="rId3"/>
          <a:stretch>
            <a:fillRect/>
          </a:stretch>
        </p:blipFill>
        <p:spPr>
          <a:xfrm>
            <a:off x="6247182" y="-29447"/>
            <a:ext cx="3430144" cy="5148263"/>
          </a:xfrm>
          <a:prstGeom prst="rect">
            <a:avLst/>
          </a:prstGeom>
        </p:spPr>
      </p:pic>
      <p:pic>
        <p:nvPicPr>
          <p:cNvPr id="10" name="Afbeelding 9">
            <a:extLst>
              <a:ext uri="{FF2B5EF4-FFF2-40B4-BE49-F238E27FC236}">
                <a16:creationId xmlns:a16="http://schemas.microsoft.com/office/drawing/2014/main" id="{AFF304A5-F516-43A8-9B7B-B4E0EF40FC3C}"/>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790947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4799" y="0"/>
            <a:ext cx="9144000" cy="1117299"/>
          </a:xfrm>
          <a:prstGeom prst="rect">
            <a:avLst/>
          </a:prstGeom>
          <a:solidFill>
            <a:srgbClr val="FFC800"/>
          </a:solidFill>
        </p:spPr>
        <p:txBody>
          <a:bodyPr/>
          <a:lstStyle/>
          <a:p>
            <a:endParaRPr lang="nl-NL"/>
          </a:p>
        </p:txBody>
      </p:sp>
      <p:sp>
        <p:nvSpPr>
          <p:cNvPr id="6" name="TextBox 6"/>
          <p:cNvSpPr txBox="1"/>
          <p:nvPr/>
        </p:nvSpPr>
        <p:spPr>
          <a:xfrm>
            <a:off x="514349" y="420728"/>
            <a:ext cx="7764301" cy="553998"/>
          </a:xfrm>
          <a:prstGeom prst="rect">
            <a:avLst/>
          </a:prstGeom>
        </p:spPr>
        <p:txBody>
          <a:bodyPr wrap="square" lIns="0" tIns="0" rIns="0" bIns="0" rtlCol="0" anchor="t">
            <a:spAutoFit/>
          </a:bodyPr>
          <a:lstStyle/>
          <a:p>
            <a:r>
              <a:rPr lang="nl-NL" sz="3600" b="1">
                <a:latin typeface="Druk Wide Medium"/>
                <a:cs typeface="Druk Wide Medium"/>
              </a:rPr>
              <a:t>Hoogte vergoedingen </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85FF14B7-91D4-4E86-87A0-3034A9D83EC8}"/>
              </a:ext>
            </a:extLst>
          </p:cNvPr>
          <p:cNvSpPr txBox="1"/>
          <p:nvPr/>
        </p:nvSpPr>
        <p:spPr>
          <a:xfrm>
            <a:off x="514565" y="1461922"/>
            <a:ext cx="8497552" cy="3123932"/>
          </a:xfrm>
          <a:prstGeom prst="rect">
            <a:avLst/>
          </a:prstGeom>
          <a:noFill/>
        </p:spPr>
        <p:txBody>
          <a:bodyPr wrap="square" lIns="91440" tIns="45720" rIns="91440" bIns="45720" anchor="t">
            <a:spAutoFit/>
          </a:bodyPr>
          <a:lstStyle/>
          <a:p>
            <a:pPr marL="285750" indent="-285750">
              <a:buFont typeface="Arial,Sans-Serif"/>
              <a:buChar char="•"/>
              <a:defRPr/>
            </a:pPr>
            <a:r>
              <a:rPr lang="nl-NL" sz="1500" dirty="0">
                <a:latin typeface="Arial" panose="020B0604020202020204" pitchFamily="34" charset="0"/>
                <a:cs typeface="Arial" panose="020B0604020202020204" pitchFamily="34" charset="0"/>
              </a:rPr>
              <a:t>Maximale vergoeding Sport: € 300 incl. Attributen</a:t>
            </a:r>
            <a:endParaRPr lang="en-US" sz="1500" dirty="0">
              <a:latin typeface="Arial" panose="020B0604020202020204" pitchFamily="34" charset="0"/>
              <a:cs typeface="Arial" panose="020B0604020202020204" pitchFamily="34" charset="0"/>
            </a:endParaRPr>
          </a:p>
          <a:p>
            <a:pPr marL="742950" lvl="1" indent="-285750">
              <a:buFont typeface="Arial,Sans-Serif"/>
              <a:buChar char="•"/>
              <a:defRPr/>
            </a:pPr>
            <a:r>
              <a:rPr lang="nl-NL" sz="1500" dirty="0">
                <a:latin typeface="Arial" panose="020B0604020202020204" pitchFamily="34" charset="0"/>
                <a:cs typeface="Arial" panose="020B0604020202020204" pitchFamily="34" charset="0"/>
              </a:rPr>
              <a:t>Indien contributie € 250 is, is er € 50 over voor attributen. </a:t>
            </a:r>
          </a:p>
          <a:p>
            <a:pPr marL="742950" lvl="1" indent="-285750">
              <a:buFont typeface="Arial,Sans-Serif"/>
              <a:buChar char="•"/>
              <a:defRPr/>
            </a:pPr>
            <a:r>
              <a:rPr lang="nl-NL" sz="1500" dirty="0">
                <a:latin typeface="Arial" panose="020B0604020202020204" pitchFamily="34" charset="0"/>
                <a:cs typeface="Arial" panose="020B0604020202020204" pitchFamily="34" charset="0"/>
              </a:rPr>
              <a:t>(bij de aanvraag  direct een waardebon aanvraag doen) </a:t>
            </a:r>
          </a:p>
          <a:p>
            <a:pPr marL="742950" lvl="1" indent="-285750">
              <a:buFont typeface="Arial,Sans-Serif"/>
              <a:buChar char="•"/>
              <a:defRPr/>
            </a:pPr>
            <a:r>
              <a:rPr lang="nl-NL" sz="1500" dirty="0">
                <a:latin typeface="Arial" panose="020B0604020202020204" pitchFamily="34" charset="0"/>
                <a:cs typeface="Arial" panose="020B0604020202020204" pitchFamily="34" charset="0"/>
              </a:rPr>
              <a:t>€ 100 is de max. vergoeding voor attributen</a:t>
            </a:r>
          </a:p>
          <a:p>
            <a:pPr marL="285750" indent="-285750">
              <a:buFont typeface="Arial,Sans-Serif"/>
              <a:buChar char="•"/>
              <a:defRPr/>
            </a:pPr>
            <a:r>
              <a:rPr lang="nl-NL" sz="1500" dirty="0">
                <a:latin typeface="Arial" panose="020B0604020202020204" pitchFamily="34" charset="0"/>
                <a:cs typeface="Arial" panose="020B0604020202020204" pitchFamily="34" charset="0"/>
              </a:rPr>
              <a:t>Maximale vergoeding Cultuur: € 500 incl. Attributen</a:t>
            </a:r>
            <a:endParaRPr lang="en-US" sz="1500" dirty="0">
              <a:latin typeface="Arial" panose="020B0604020202020204" pitchFamily="34" charset="0"/>
              <a:cs typeface="Arial" panose="020B0604020202020204" pitchFamily="34" charset="0"/>
            </a:endParaRPr>
          </a:p>
          <a:p>
            <a:pPr marL="742950" lvl="1" indent="-285750">
              <a:buFont typeface="Arial,Sans-Serif"/>
              <a:buChar char="•"/>
              <a:defRPr/>
            </a:pPr>
            <a:r>
              <a:rPr lang="nl-NL" sz="1500" dirty="0">
                <a:latin typeface="Arial" panose="020B0604020202020204" pitchFamily="34" charset="0"/>
                <a:cs typeface="Arial" panose="020B0604020202020204" pitchFamily="34" charset="0"/>
              </a:rPr>
              <a:t>Indien contributie € 425 is, is er €75 over voor attributen.</a:t>
            </a:r>
          </a:p>
          <a:p>
            <a:pPr marL="742950" lvl="1" indent="-285750">
              <a:buFont typeface="Arial,Sans-Serif"/>
              <a:buChar char="•"/>
              <a:defRPr/>
            </a:pPr>
            <a:r>
              <a:rPr lang="nl-NL" sz="1500" dirty="0">
                <a:latin typeface="Arial" panose="020B0604020202020204" pitchFamily="34" charset="0"/>
                <a:cs typeface="Arial" panose="020B0604020202020204" pitchFamily="34" charset="0"/>
              </a:rPr>
              <a:t>(bij de aanvraag direct een waardebon aanvraag doen)</a:t>
            </a:r>
          </a:p>
          <a:p>
            <a:pPr marL="742950" lvl="1" indent="-285750">
              <a:buFont typeface="Arial,Sans-Serif"/>
              <a:buChar char="•"/>
              <a:defRPr/>
            </a:pPr>
            <a:r>
              <a:rPr lang="nl-NL" sz="1500" dirty="0">
                <a:latin typeface="Arial" panose="020B0604020202020204" pitchFamily="34" charset="0"/>
                <a:cs typeface="Arial" panose="020B0604020202020204" pitchFamily="34" charset="0"/>
              </a:rPr>
              <a:t>€ 100 is de max. vergoeding voor attributen</a:t>
            </a:r>
          </a:p>
          <a:p>
            <a:pPr marL="285750" indent="-285750">
              <a:buFont typeface="Arial,Sans-Serif"/>
              <a:buChar char="•"/>
              <a:defRPr/>
            </a:pPr>
            <a:r>
              <a:rPr lang="nl-NL" sz="1500" dirty="0">
                <a:latin typeface="Arial" panose="020B0604020202020204" pitchFamily="34" charset="0"/>
                <a:cs typeface="Arial" panose="020B0604020202020204" pitchFamily="34" charset="0"/>
              </a:rPr>
              <a:t>Maximale vergoeding Zwemdiploma A: € 850 incl. Diploma of administratiekosten</a:t>
            </a:r>
            <a:endParaRPr lang="en-US" sz="1500" dirty="0">
              <a:latin typeface="Arial" panose="020B0604020202020204" pitchFamily="34" charset="0"/>
              <a:cs typeface="Arial" panose="020B0604020202020204" pitchFamily="34" charset="0"/>
            </a:endParaRPr>
          </a:p>
          <a:p>
            <a:pPr marL="285750" indent="-285750">
              <a:buFont typeface="Arial,Sans-Serif"/>
              <a:buChar char="•"/>
              <a:defRPr/>
            </a:pPr>
            <a:r>
              <a:rPr lang="nl-NL" sz="1500" dirty="0">
                <a:latin typeface="Arial" panose="020B0604020202020204" pitchFamily="34" charset="0"/>
                <a:cs typeface="Arial" panose="020B0604020202020204" pitchFamily="34" charset="0"/>
              </a:rPr>
              <a:t>Maximale vergoeding Zwemdiploma B: € 200 incl. Diploma of administratiekosten</a:t>
            </a:r>
            <a:endParaRPr lang="en-US" sz="1500" dirty="0">
              <a:latin typeface="Arial" panose="020B0604020202020204" pitchFamily="34" charset="0"/>
              <a:cs typeface="Arial" panose="020B0604020202020204" pitchFamily="34" charset="0"/>
            </a:endParaRPr>
          </a:p>
          <a:p>
            <a:pPr marL="285750" indent="-285750">
              <a:buFont typeface="Arial,Sans-Serif"/>
              <a:buChar char="•"/>
              <a:defRPr/>
            </a:pPr>
            <a:r>
              <a:rPr lang="nl-NL" sz="1500" dirty="0">
                <a:latin typeface="Arial" panose="020B0604020202020204" pitchFamily="34" charset="0"/>
                <a:cs typeface="Arial" panose="020B0604020202020204" pitchFamily="34" charset="0"/>
              </a:rPr>
              <a:t>Maximale vergoeding Zwemdiploma C: € 200 incl. Diploma of administratiekosten </a:t>
            </a:r>
          </a:p>
          <a:p>
            <a:pPr>
              <a:defRPr/>
            </a:pPr>
            <a:endParaRPr lang="nl-NL" sz="1400" dirty="0">
              <a:latin typeface="Arial"/>
              <a:cs typeface="Arial"/>
            </a:endParaRPr>
          </a:p>
          <a:p>
            <a:pPr>
              <a:defRPr/>
            </a:pPr>
            <a:endParaRPr lang="nl-NL" dirty="0">
              <a:latin typeface="Arial"/>
              <a:cs typeface="Calibri"/>
            </a:endParaRPr>
          </a:p>
        </p:txBody>
      </p:sp>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3"/>
          <a:stretch>
            <a:fillRect/>
          </a:stretch>
        </p:blipFill>
        <p:spPr>
          <a:xfrm>
            <a:off x="8020679" y="59175"/>
            <a:ext cx="1020720" cy="1020720"/>
          </a:xfrm>
          <a:prstGeom prst="rect">
            <a:avLst/>
          </a:prstGeom>
        </p:spPr>
      </p:pic>
      <p:pic>
        <p:nvPicPr>
          <p:cNvPr id="5" name="Afbeelding 4" descr="Afbeelding met Menselijk gezicht, persoon, peuter, glimlach&#10;&#10;Automatisch gegenereerde beschrijving">
            <a:extLst>
              <a:ext uri="{FF2B5EF4-FFF2-40B4-BE49-F238E27FC236}">
                <a16:creationId xmlns:a16="http://schemas.microsoft.com/office/drawing/2014/main" id="{F2437C14-0DA6-9307-47E1-1A37F05EF905}"/>
              </a:ext>
            </a:extLst>
          </p:cNvPr>
          <p:cNvPicPr>
            <a:picLocks noChangeAspect="1"/>
          </p:cNvPicPr>
          <p:nvPr/>
        </p:nvPicPr>
        <p:blipFill>
          <a:blip r:embed="rId4"/>
          <a:stretch>
            <a:fillRect/>
          </a:stretch>
        </p:blipFill>
        <p:spPr>
          <a:xfrm>
            <a:off x="6706239" y="1336402"/>
            <a:ext cx="2336308" cy="1554470"/>
          </a:xfrm>
          <a:prstGeom prst="rect">
            <a:avLst/>
          </a:prstGeom>
        </p:spPr>
      </p:pic>
    </p:spTree>
    <p:extLst>
      <p:ext uri="{BB962C8B-B14F-4D97-AF65-F5344CB8AC3E}">
        <p14:creationId xmlns:p14="http://schemas.microsoft.com/office/powerpoint/2010/main" val="3249053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4799" y="0"/>
            <a:ext cx="9144000" cy="1117299"/>
          </a:xfrm>
          <a:prstGeom prst="rect">
            <a:avLst/>
          </a:prstGeom>
          <a:solidFill>
            <a:srgbClr val="FFC800"/>
          </a:solidFill>
        </p:spPr>
        <p:txBody>
          <a:bodyPr/>
          <a:lstStyle/>
          <a:p>
            <a:endParaRPr lang="nl-NL"/>
          </a:p>
        </p:txBody>
      </p:sp>
      <p:sp>
        <p:nvSpPr>
          <p:cNvPr id="6" name="TextBox 6"/>
          <p:cNvSpPr txBox="1"/>
          <p:nvPr/>
        </p:nvSpPr>
        <p:spPr>
          <a:xfrm>
            <a:off x="514349" y="420728"/>
            <a:ext cx="7764301" cy="553998"/>
          </a:xfrm>
          <a:prstGeom prst="rect">
            <a:avLst/>
          </a:prstGeom>
        </p:spPr>
        <p:txBody>
          <a:bodyPr wrap="square" lIns="0" tIns="0" rIns="0" bIns="0" rtlCol="0" anchor="t">
            <a:spAutoFit/>
          </a:bodyPr>
          <a:lstStyle/>
          <a:p>
            <a:r>
              <a:rPr lang="nl-NL" sz="3600" b="1">
                <a:latin typeface="Druk Wide Medium"/>
                <a:cs typeface="Druk Wide Medium"/>
              </a:rPr>
              <a:t>Vergoedingen voor: </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85FF14B7-91D4-4E86-87A0-3034A9D83EC8}"/>
              </a:ext>
            </a:extLst>
          </p:cNvPr>
          <p:cNvSpPr txBox="1"/>
          <p:nvPr/>
        </p:nvSpPr>
        <p:spPr>
          <a:xfrm>
            <a:off x="514565" y="1461922"/>
            <a:ext cx="8497552" cy="2585323"/>
          </a:xfrm>
          <a:prstGeom prst="rect">
            <a:avLst/>
          </a:prstGeom>
          <a:noFill/>
        </p:spPr>
        <p:txBody>
          <a:bodyPr wrap="square" lIns="91440" tIns="45720" rIns="91440" bIns="45720" anchor="t">
            <a:spAutoFit/>
          </a:bodyPr>
          <a:lstStyle/>
          <a:p>
            <a:pPr>
              <a:defRPr/>
            </a:pPr>
            <a:r>
              <a:rPr lang="nl-NL" sz="1400" dirty="0">
                <a:latin typeface="Arial"/>
                <a:cs typeface="Arial"/>
              </a:rPr>
              <a:t>Het Jeugdfonds vergoedt de contributie van:</a:t>
            </a:r>
          </a:p>
          <a:p>
            <a:pPr marL="285750" indent="-285750">
              <a:buFont typeface="Arial,Sans-Serif"/>
              <a:buChar char="•"/>
              <a:defRPr/>
            </a:pPr>
            <a:r>
              <a:rPr lang="nl-NL" sz="1400" dirty="0">
                <a:latin typeface="Arial"/>
                <a:cs typeface="Arial"/>
              </a:rPr>
              <a:t>Kinderen van wie de ouders een gezamenlijk inkomen hebben van maximaal 120% van het sociaal minimum </a:t>
            </a:r>
          </a:p>
          <a:p>
            <a:pPr marL="285750" indent="-285750">
              <a:buFont typeface="Arial,Sans-Serif"/>
              <a:buChar char="•"/>
              <a:defRPr/>
            </a:pPr>
            <a:r>
              <a:rPr lang="nl-NL" sz="1400" dirty="0">
                <a:latin typeface="Arial"/>
                <a:cs typeface="Arial"/>
              </a:rPr>
              <a:t>Kinderen van wie de ouders een lopende schuldenregeling hebben bij Veder (voorheen PLAN-groep) of Maatwerk OSS van de Schoor. </a:t>
            </a:r>
          </a:p>
          <a:p>
            <a:pPr marL="285750" indent="-285750">
              <a:buFont typeface="Arial,Sans-Serif"/>
              <a:buChar char="•"/>
              <a:defRPr/>
            </a:pPr>
            <a:r>
              <a:rPr lang="nl-NL" sz="1400" dirty="0">
                <a:latin typeface="Arial"/>
                <a:cs typeface="Arial"/>
              </a:rPr>
              <a:t>Ouders die gedupeerd zijn door de kinderopvangtoeslagaffaire (KOTA) en aan één van bovenstaande criteria voldoen. </a:t>
            </a:r>
          </a:p>
          <a:p>
            <a:pPr marL="285750" indent="-285750">
              <a:buFont typeface="Arial,Sans-Serif"/>
              <a:buChar char="•"/>
              <a:defRPr/>
            </a:pPr>
            <a:r>
              <a:rPr lang="nl-NL" sz="1400" dirty="0">
                <a:latin typeface="Arial"/>
                <a:cs typeface="Arial"/>
              </a:rPr>
              <a:t>Ouders met een hoger inkomen dan 120% van het sociaal minimum kunnen een gesprek op maat aanvragen.</a:t>
            </a:r>
          </a:p>
          <a:p>
            <a:pPr>
              <a:defRPr/>
            </a:pPr>
            <a:endParaRPr lang="nl-NL" dirty="0">
              <a:latin typeface="Arial"/>
              <a:cs typeface="Arial"/>
            </a:endParaRPr>
          </a:p>
          <a:p>
            <a:pPr>
              <a:defRPr/>
            </a:pPr>
            <a:endParaRPr lang="nl-NL" dirty="0">
              <a:latin typeface="Arial"/>
              <a:cs typeface="Calibri"/>
            </a:endParaRPr>
          </a:p>
        </p:txBody>
      </p:sp>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3"/>
          <a:stretch>
            <a:fillRect/>
          </a:stretch>
        </p:blipFill>
        <p:spPr>
          <a:xfrm>
            <a:off x="8020679" y="59175"/>
            <a:ext cx="1020720" cy="1020720"/>
          </a:xfrm>
          <a:prstGeom prst="rect">
            <a:avLst/>
          </a:prstGeom>
        </p:spPr>
      </p:pic>
      <p:pic>
        <p:nvPicPr>
          <p:cNvPr id="8" name="Afbeelding 7">
            <a:extLst>
              <a:ext uri="{FF2B5EF4-FFF2-40B4-BE49-F238E27FC236}">
                <a16:creationId xmlns:a16="http://schemas.microsoft.com/office/drawing/2014/main" id="{E2AF3491-B237-C06D-0F0F-D0DA4A324C7C}"/>
              </a:ext>
            </a:extLst>
          </p:cNvPr>
          <p:cNvPicPr>
            <a:picLocks noChangeAspect="1"/>
          </p:cNvPicPr>
          <p:nvPr/>
        </p:nvPicPr>
        <p:blipFill>
          <a:blip r:embed="rId4"/>
          <a:stretch>
            <a:fillRect/>
          </a:stretch>
        </p:blipFill>
        <p:spPr>
          <a:xfrm>
            <a:off x="1553286" y="3807212"/>
            <a:ext cx="5686425" cy="800100"/>
          </a:xfrm>
          <a:prstGeom prst="rect">
            <a:avLst/>
          </a:prstGeom>
        </p:spPr>
      </p:pic>
    </p:spTree>
    <p:extLst>
      <p:ext uri="{BB962C8B-B14F-4D97-AF65-F5344CB8AC3E}">
        <p14:creationId xmlns:p14="http://schemas.microsoft.com/office/powerpoint/2010/main" val="1783607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514349" y="107611"/>
            <a:ext cx="7764301" cy="2283830"/>
          </a:xfrm>
          <a:prstGeom prst="rect">
            <a:avLst/>
          </a:prstGeom>
        </p:spPr>
        <p:txBody>
          <a:bodyPr wrap="square" lIns="0" tIns="0" rIns="0" bIns="0" rtlCol="0" anchor="t">
            <a:spAutoFit/>
          </a:bodyPr>
          <a:lstStyle/>
          <a:p>
            <a:pPr>
              <a:lnSpc>
                <a:spcPts val="5940"/>
              </a:lnSpc>
              <a:spcBef>
                <a:spcPct val="0"/>
              </a:spcBef>
            </a:pPr>
            <a:r>
              <a:rPr lang="en-US" sz="3600" b="1" err="1">
                <a:latin typeface="Druk Wide Medium"/>
              </a:rPr>
              <a:t>Spelregels</a:t>
            </a:r>
            <a:endParaRPr lang="en-US" sz="3600" b="1">
              <a:latin typeface="Druk Wide Medium"/>
            </a:endParaRP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1669624"/>
          </a:xfrm>
          <a:prstGeom prst="rect">
            <a:avLst/>
          </a:prstGeom>
        </p:spPr>
        <p:txBody>
          <a:bodyPr wrap="square" lIns="0" tIns="0" rIns="0" bIns="0" rtlCol="0" anchor="t">
            <a:spAutoFit/>
          </a:bodyPr>
          <a:lstStyle/>
          <a:p>
            <a:pPr>
              <a:lnSpc>
                <a:spcPts val="2240"/>
              </a:lnSpc>
            </a:pPr>
            <a:r>
              <a:rPr lang="nl-NL" sz="2200" dirty="0">
                <a:solidFill>
                  <a:srgbClr val="000000"/>
                </a:solidFill>
                <a:latin typeface="Arial" panose="020B0604020202020204" pitchFamily="34" charset="0"/>
                <a:cs typeface="Arial" panose="020B0604020202020204" pitchFamily="34" charset="0"/>
              </a:rPr>
              <a:t>Spelregels per gemeente:   </a:t>
            </a:r>
          </a:p>
          <a:p>
            <a:pPr marL="285750" indent="-285750">
              <a:lnSpc>
                <a:spcPts val="2240"/>
              </a:lnSpc>
              <a:buFont typeface="Arial" panose="020B0604020202020204" pitchFamily="34" charset="0"/>
              <a:buChar char="•"/>
            </a:pPr>
            <a:r>
              <a:rPr lang="nl-NL" sz="1600" dirty="0">
                <a:solidFill>
                  <a:srgbClr val="000000"/>
                </a:solidFill>
                <a:latin typeface="Arial" panose="020B0604020202020204" pitchFamily="34" charset="0"/>
                <a:cs typeface="Arial" panose="020B0604020202020204" pitchFamily="34" charset="0"/>
              </a:rPr>
              <a:t>Te vinden op </a:t>
            </a:r>
            <a:r>
              <a:rPr lang="nl-NL" sz="1600" dirty="0">
                <a:solidFill>
                  <a:srgbClr val="000000"/>
                </a:solidFill>
                <a:latin typeface="Arial" panose="020B0604020202020204" pitchFamily="34" charset="0"/>
                <a:cs typeface="Arial" panose="020B0604020202020204" pitchFamily="34" charset="0"/>
                <a:hlinkClick r:id="rId3"/>
              </a:rPr>
              <a:t>www.jeugdfondssportencultuur.nl/almere</a:t>
            </a:r>
            <a:r>
              <a:rPr lang="nl-NL" sz="1600" dirty="0">
                <a:solidFill>
                  <a:srgbClr val="000000"/>
                </a:solidFill>
                <a:latin typeface="Arial" panose="020B0604020202020204" pitchFamily="34" charset="0"/>
                <a:cs typeface="Arial" panose="020B0604020202020204" pitchFamily="34" charset="0"/>
              </a:rPr>
              <a:t> </a:t>
            </a:r>
          </a:p>
          <a:p>
            <a:pPr marL="285750" indent="-285750">
              <a:lnSpc>
                <a:spcPts val="2240"/>
              </a:lnSpc>
              <a:buFont typeface="Arial" panose="020B0604020202020204" pitchFamily="34" charset="0"/>
              <a:buChar char="•"/>
            </a:pPr>
            <a:r>
              <a:rPr lang="nl-NL" sz="1600" dirty="0">
                <a:solidFill>
                  <a:srgbClr val="000000"/>
                </a:solidFill>
                <a:latin typeface="Arial" panose="020B0604020202020204" pitchFamily="34" charset="0"/>
                <a:cs typeface="Arial" panose="020B0604020202020204" pitchFamily="34" charset="0"/>
              </a:rPr>
              <a:t>Ga naar ‘Spelregels’</a:t>
            </a:r>
          </a:p>
          <a:p>
            <a:pPr marL="285750" indent="-285750">
              <a:lnSpc>
                <a:spcPts val="2240"/>
              </a:lnSpc>
              <a:buFont typeface="Arial" panose="020B0604020202020204" pitchFamily="34" charset="0"/>
              <a:buChar char="•"/>
            </a:pPr>
            <a:endParaRPr lang="nl-NL" sz="1600" dirty="0">
              <a:solidFill>
                <a:srgbClr val="000000"/>
              </a:solidFill>
              <a:latin typeface="Calibri"/>
              <a:ea typeface="Calibri"/>
              <a:cs typeface="Calibri"/>
            </a:endParaRPr>
          </a:p>
          <a:p>
            <a:pPr marL="685800" lvl="1" indent="-228600">
              <a:lnSpc>
                <a:spcPts val="2240"/>
              </a:lnSpc>
              <a:buFont typeface="Arial" panose="020B0604020202020204" pitchFamily="34" charset="0"/>
              <a:buChar char="•"/>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2" name="Afbeelding 11">
            <a:extLst>
              <a:ext uri="{FF2B5EF4-FFF2-40B4-BE49-F238E27FC236}">
                <a16:creationId xmlns:a16="http://schemas.microsoft.com/office/drawing/2014/main" id="{AF9339B7-302C-46E6-B692-C850C0E412E1}"/>
              </a:ext>
            </a:extLst>
          </p:cNvPr>
          <p:cNvPicPr>
            <a:picLocks noChangeAspect="1"/>
          </p:cNvPicPr>
          <p:nvPr/>
        </p:nvPicPr>
        <p:blipFill>
          <a:blip r:embed="rId4"/>
          <a:stretch>
            <a:fillRect/>
          </a:stretch>
        </p:blipFill>
        <p:spPr>
          <a:xfrm>
            <a:off x="8020679" y="59175"/>
            <a:ext cx="1020720" cy="1020720"/>
          </a:xfrm>
          <a:prstGeom prst="rect">
            <a:avLst/>
          </a:prstGeom>
        </p:spPr>
      </p:pic>
      <p:pic>
        <p:nvPicPr>
          <p:cNvPr id="5" name="Afbeelding 4" descr="Afbeelding met tekst, persoon, schermopname, Menselijk gezicht&#10;&#10;Automatisch gegenereerde beschrijving">
            <a:extLst>
              <a:ext uri="{FF2B5EF4-FFF2-40B4-BE49-F238E27FC236}">
                <a16:creationId xmlns:a16="http://schemas.microsoft.com/office/drawing/2014/main" id="{4BC37298-8EF6-C257-7CCD-4F72EA315CF6}"/>
              </a:ext>
            </a:extLst>
          </p:cNvPr>
          <p:cNvPicPr>
            <a:picLocks noChangeAspect="1"/>
          </p:cNvPicPr>
          <p:nvPr/>
        </p:nvPicPr>
        <p:blipFill>
          <a:blip r:embed="rId5"/>
          <a:stretch>
            <a:fillRect/>
          </a:stretch>
        </p:blipFill>
        <p:spPr>
          <a:xfrm>
            <a:off x="3328480" y="2011216"/>
            <a:ext cx="2743594" cy="2279309"/>
          </a:xfrm>
          <a:prstGeom prst="rect">
            <a:avLst/>
          </a:prstGeom>
        </p:spPr>
      </p:pic>
    </p:spTree>
    <p:extLst>
      <p:ext uri="{BB962C8B-B14F-4D97-AF65-F5344CB8AC3E}">
        <p14:creationId xmlns:p14="http://schemas.microsoft.com/office/powerpoint/2010/main" val="139565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6311" y="70825"/>
            <a:ext cx="7764301" cy="2283830"/>
          </a:xfrm>
          <a:prstGeom prst="rect">
            <a:avLst/>
          </a:prstGeom>
        </p:spPr>
        <p:txBody>
          <a:bodyPr wrap="square" lIns="0" tIns="0" rIns="0" bIns="0" rtlCol="0" anchor="t">
            <a:spAutoFit/>
          </a:bodyPr>
          <a:lstStyle/>
          <a:p>
            <a:pPr>
              <a:lnSpc>
                <a:spcPts val="5940"/>
              </a:lnSpc>
              <a:spcBef>
                <a:spcPct val="0"/>
              </a:spcBef>
            </a:pPr>
            <a:r>
              <a:rPr lang="en-US" sz="3600" b="1" dirty="0" err="1">
                <a:latin typeface="Druk Wide Medium"/>
              </a:rPr>
              <a:t>Belangrijkste</a:t>
            </a:r>
            <a:r>
              <a:rPr lang="en-US" sz="3600" b="1" dirty="0">
                <a:latin typeface="Druk Wide Medium"/>
              </a:rPr>
              <a:t> </a:t>
            </a:r>
            <a:r>
              <a:rPr lang="en-US" sz="3600" b="1" dirty="0" err="1">
                <a:latin typeface="Druk Wide Medium"/>
              </a:rPr>
              <a:t>spelregels</a:t>
            </a: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416311" y="1074545"/>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334715" cy="497059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nl-NL" sz="1500" b="1" dirty="0">
                <a:latin typeface="Arial"/>
                <a:cs typeface="Arial"/>
              </a:rPr>
              <a:t>De intermediair </a:t>
            </a:r>
            <a:r>
              <a:rPr lang="nl-NL" sz="1500" dirty="0">
                <a:latin typeface="Arial"/>
                <a:cs typeface="Arial"/>
              </a:rPr>
              <a:t>is de contactpersoon tussen het kind/ouder(s) en het Jeugdfonds Sport &amp; Cultuur.</a:t>
            </a:r>
          </a:p>
          <a:p>
            <a:pPr lvl="1">
              <a:defRPr/>
            </a:pPr>
            <a:endParaRPr lang="nl-NL" sz="1500" dirty="0">
              <a:latin typeface="Arial"/>
              <a:cs typeface="Arial" panose="020B0604020202020204" pitchFamily="34" charset="0"/>
            </a:endParaRPr>
          </a:p>
          <a:p>
            <a:pPr marL="285750" indent="-285750">
              <a:buFont typeface="Arial"/>
              <a:buChar char="•"/>
              <a:defRPr/>
            </a:pPr>
            <a:r>
              <a:rPr lang="nl-NL" sz="1500" dirty="0">
                <a:latin typeface="Arial"/>
                <a:cs typeface="Arial"/>
              </a:rPr>
              <a:t>Het kind moet woonachtig zijn in de gemeente Almere.</a:t>
            </a:r>
          </a:p>
          <a:p>
            <a:pPr marL="285750" indent="-285750">
              <a:buFont typeface="Arial"/>
              <a:buChar char="•"/>
              <a:defRPr/>
            </a:pPr>
            <a:endParaRPr lang="nl-NL" sz="1500" dirty="0">
              <a:latin typeface="Arial"/>
              <a:cs typeface="Arial"/>
            </a:endParaRPr>
          </a:p>
          <a:p>
            <a:pPr marL="285750" indent="-285750">
              <a:buFont typeface="Arial"/>
              <a:buChar char="•"/>
              <a:defRPr/>
            </a:pPr>
            <a:r>
              <a:rPr lang="nl-NL" sz="1500" dirty="0">
                <a:latin typeface="Arial"/>
                <a:cs typeface="Arial"/>
              </a:rPr>
              <a:t>Het JFSCA adviseert ouders altijd om de kinderen eerst een proefles te laten nemen voordat er een aanvraag bij het fonds wordt ingediend.</a:t>
            </a:r>
          </a:p>
          <a:p>
            <a:pPr marL="285750" indent="-285750">
              <a:buFont typeface="Arial"/>
              <a:buChar char="•"/>
              <a:defRPr/>
            </a:pPr>
            <a:endParaRPr lang="nl-NL" sz="1500" dirty="0">
              <a:latin typeface="Arial"/>
              <a:cs typeface="Arial"/>
            </a:endParaRPr>
          </a:p>
          <a:p>
            <a:pPr marL="285750" indent="-285750">
              <a:buFont typeface="Arial"/>
              <a:buChar char="•"/>
              <a:defRPr/>
            </a:pPr>
            <a:r>
              <a:rPr lang="nl-NL" sz="1500" dirty="0">
                <a:latin typeface="Arial"/>
                <a:cs typeface="Arial"/>
              </a:rPr>
              <a:t>Het is niet mogelijk om per kind een aanvraag in te dienen voor zowel sport als cultuur of zwemles. Er moet een keuze gemaakt worden. Na een kopie van het zwemdiploma te hebben ingediend in hetzelfde jaar mag er een nieuwe aanvraag worden gedaan.</a:t>
            </a:r>
            <a:endParaRPr lang="nl-NL" sz="1500" dirty="0">
              <a:latin typeface="Arial"/>
              <a:cs typeface="Arial" panose="020B0604020202020204" pitchFamily="34" charset="0"/>
            </a:endParaRPr>
          </a:p>
          <a:p>
            <a:pPr>
              <a:defRPr/>
            </a:pPr>
            <a:endParaRPr lang="nl-NL" sz="1500" dirty="0">
              <a:latin typeface="Arial"/>
              <a:cs typeface="Arial"/>
            </a:endParaRPr>
          </a:p>
          <a:p>
            <a:pPr marL="285750" indent="-285750">
              <a:buFont typeface="Arial"/>
              <a:buChar char="•"/>
              <a:defRPr/>
            </a:pPr>
            <a:r>
              <a:rPr lang="nl-NL" sz="1500" dirty="0">
                <a:latin typeface="Arial"/>
                <a:cs typeface="Arial"/>
              </a:rPr>
              <a:t>De waardebon voor attributen dient tegelijk met de aanvraag te worden aangevraagd door de intermediair.</a:t>
            </a:r>
            <a:endParaRPr lang="nl-NL" sz="1500" dirty="0">
              <a:latin typeface="Arial"/>
              <a:cs typeface="Arial" panose="020B0604020202020204" pitchFamily="34" charset="0"/>
            </a:endParaRPr>
          </a:p>
          <a:p>
            <a:pPr marL="171450" indent="-171450">
              <a:buFont typeface="Arial" panose="020B0604020202020204" pitchFamily="34" charset="0"/>
              <a:buChar char="•"/>
              <a:defRPr/>
            </a:pPr>
            <a:endParaRPr lang="nl-NL" sz="1600" dirty="0">
              <a:latin typeface="Druk Wide Medium"/>
              <a:cs typeface="Arial" panose="020B0604020202020204" pitchFamily="34" charset="0"/>
              <a:sym typeface="Wingdings" panose="05000000000000000000" pitchFamily="2" charset="2"/>
            </a:endParaRPr>
          </a:p>
          <a:p>
            <a:pPr marL="171450" indent="-171450">
              <a:buFont typeface="Arial" panose="020B0604020202020204" pitchFamily="34" charset="0"/>
              <a:buChar char="•"/>
              <a:defRPr/>
            </a:pPr>
            <a:endParaRPr lang="nl-NL" sz="1600" dirty="0">
              <a:latin typeface="Druk Wide Medium"/>
              <a:cs typeface="Arial" panose="020B0604020202020204" pitchFamily="34" charset="0"/>
            </a:endParaRPr>
          </a:p>
          <a:p>
            <a:pPr marL="171450" indent="-171450">
              <a:buFont typeface="Arial" panose="020B0604020202020204" pitchFamily="34" charset="0"/>
              <a:buChar char="•"/>
              <a:defRPr/>
            </a:pPr>
            <a:endParaRPr lang="nl-NL" sz="1600" dirty="0">
              <a:latin typeface="Druk Wide Medium"/>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FAC82221-4B50-4598-A5A6-7C41FE32C6C7}"/>
              </a:ext>
            </a:extLst>
          </p:cNvPr>
          <p:cNvPicPr>
            <a:picLocks noChangeAspect="1"/>
          </p:cNvPicPr>
          <p:nvPr/>
        </p:nvPicPr>
        <p:blipFill>
          <a:blip r:embed="rId3"/>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576816004"/>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Jeugdfonds">
      <a:dk1>
        <a:sysClr val="windowText" lastClr="000000"/>
      </a:dk1>
      <a:lt1>
        <a:sysClr val="window" lastClr="FFFFFF"/>
      </a:lt1>
      <a:dk2>
        <a:srgbClr val="44546A"/>
      </a:dk2>
      <a:lt2>
        <a:srgbClr val="E7E6E6"/>
      </a:lt2>
      <a:accent1>
        <a:srgbClr val="1453EC"/>
      </a:accent1>
      <a:accent2>
        <a:srgbClr val="FF4F24"/>
      </a:accent2>
      <a:accent3>
        <a:srgbClr val="FF80B0"/>
      </a:accent3>
      <a:accent4>
        <a:srgbClr val="FFC900"/>
      </a:accent4>
      <a:accent5>
        <a:srgbClr val="B18CEC"/>
      </a:accent5>
      <a:accent6>
        <a:srgbClr val="009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B7465E3DDC2546A2B6538903A7E616" ma:contentTypeVersion="15" ma:contentTypeDescription="Een nieuw document maken." ma:contentTypeScope="" ma:versionID="51b48b493d0c7d36a723ea81d32aa751">
  <xsd:schema xmlns:xsd="http://www.w3.org/2001/XMLSchema" xmlns:xs="http://www.w3.org/2001/XMLSchema" xmlns:p="http://schemas.microsoft.com/office/2006/metadata/properties" xmlns:ns2="a0609006-0305-49e6-8db7-c84cb57d752d" xmlns:ns3="f4a2eb7c-33d0-434c-8312-7ab761b4f55c" targetNamespace="http://schemas.microsoft.com/office/2006/metadata/properties" ma:root="true" ma:fieldsID="75ffad96c4e68c05c0b5daf016867b9d" ns2:_="" ns3:_="">
    <xsd:import namespace="a0609006-0305-49e6-8db7-c84cb57d752d"/>
    <xsd:import namespace="f4a2eb7c-33d0-434c-8312-7ab761b4f5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09006-0305-49e6-8db7-c84cb57d75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d396cefe-29ff-4174-b8f7-0b349c8f56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a2eb7c-33d0-434c-8312-7ab761b4f55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4d5101ad-c70b-4d4a-9b0f-c811d0a99705}" ma:internalName="TaxCatchAll" ma:showField="CatchAllData" ma:web="f4a2eb7c-33d0-434c-8312-7ab761b4f5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609006-0305-49e6-8db7-c84cb57d752d">
      <Terms xmlns="http://schemas.microsoft.com/office/infopath/2007/PartnerControls"/>
    </lcf76f155ced4ddcb4097134ff3c332f>
    <TaxCatchAll xmlns="f4a2eb7c-33d0-434c-8312-7ab761b4f55c" xsi:nil="true"/>
    <SharedWithUsers xmlns="f4a2eb7c-33d0-434c-8312-7ab761b4f55c">
      <UserInfo>
        <DisplayName>Mieke Eichelsheim | Jeugdfonds Sport &amp; Cultuur Almere</DisplayName>
        <AccountId>101</AccountId>
        <AccountType/>
      </UserInfo>
      <UserInfo>
        <DisplayName>Bianca van Eijden | Jeugdfonds Sport &amp; Cultuur Almere</DisplayName>
        <AccountId>98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024829-4600-4B43-954B-6FE9BCB9CA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609006-0305-49e6-8db7-c84cb57d752d"/>
    <ds:schemaRef ds:uri="f4a2eb7c-33d0-434c-8312-7ab761b4f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0C6B05-E386-46CE-9ED7-B8B7C9512E9B}">
  <ds:schemaRefs>
    <ds:schemaRef ds:uri="a0609006-0305-49e6-8db7-c84cb57d752d"/>
    <ds:schemaRef ds:uri="http://schemas.microsoft.com/office/2006/documentManagement/types"/>
    <ds:schemaRef ds:uri="http://purl.org/dc/elements/1.1/"/>
    <ds:schemaRef ds:uri="http://schemas.microsoft.com/office/infopath/2007/PartnerControls"/>
    <ds:schemaRef ds:uri="f4a2eb7c-33d0-434c-8312-7ab761b4f55c"/>
    <ds:schemaRef ds:uri="http://schemas.openxmlformats.org/package/2006/metadata/core-properties"/>
    <ds:schemaRef ds:uri="http://purl.org/dc/dcmitype/"/>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0A60CD12-EAC0-4316-B011-27C7B487D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3560</TotalTime>
  <Words>1148</Words>
  <Application>Microsoft Office PowerPoint</Application>
  <PresentationFormat>Aangepast</PresentationFormat>
  <Paragraphs>184</Paragraphs>
  <Slides>17</Slides>
  <Notes>16</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Arial</vt:lpstr>
      <vt:lpstr>Arial,Sans-Serif</vt:lpstr>
      <vt:lpstr>Arimo Bold</vt:lpstr>
      <vt:lpstr>Calibri</vt:lpstr>
      <vt:lpstr>Druk Wide Medium</vt:lpstr>
      <vt:lpstr>Office-thema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Yvonne Wolff</dc:creator>
  <cp:lastModifiedBy>Lindy Heijmering | Jeugdfonds Sport &amp; Cultuur Almere</cp:lastModifiedBy>
  <cp:revision>367</cp:revision>
  <dcterms:created xsi:type="dcterms:W3CDTF">2020-10-07T07:22:02Z</dcterms:created>
  <dcterms:modified xsi:type="dcterms:W3CDTF">2024-05-02T08:27:12Z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0x0101004BB7465E3DDC2546A2B6538903A7E616</vt:lpwstr>
  </property>
  <property fmtid="{D5CDD505-2E9C-101B-9397-08002B2CF9AE}" pid="3" name="MediaServiceImageTags">
    <vt:lpwstr/>
  </property>
</Properties>
</file>