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20_D511F729.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8"/>
  </p:notesMasterIdLst>
  <p:sldIdLst>
    <p:sldId id="277" r:id="rId6"/>
    <p:sldId id="257" r:id="rId7"/>
    <p:sldId id="334" r:id="rId8"/>
    <p:sldId id="301" r:id="rId9"/>
    <p:sldId id="323" r:id="rId10"/>
    <p:sldId id="288" r:id="rId11"/>
    <p:sldId id="287" r:id="rId12"/>
    <p:sldId id="302" r:id="rId13"/>
    <p:sldId id="324" r:id="rId14"/>
    <p:sldId id="281" r:id="rId15"/>
    <p:sldId id="291" r:id="rId16"/>
    <p:sldId id="280" r:id="rId17"/>
    <p:sldId id="307" r:id="rId18"/>
    <p:sldId id="285" r:id="rId19"/>
    <p:sldId id="283" r:id="rId20"/>
    <p:sldId id="306" r:id="rId21"/>
    <p:sldId id="292" r:id="rId22"/>
    <p:sldId id="304" r:id="rId23"/>
    <p:sldId id="309" r:id="rId24"/>
    <p:sldId id="305" r:id="rId25"/>
    <p:sldId id="293" r:id="rId26"/>
    <p:sldId id="259" r:id="rId27"/>
  </p:sldIdLst>
  <p:sldSz cx="9144000" cy="514826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6DBCA1C7-D223-4194-8BC2-271D67AC49A2}">
          <p14:sldIdLst>
            <p14:sldId id="277"/>
            <p14:sldId id="257"/>
            <p14:sldId id="334"/>
            <p14:sldId id="301"/>
            <p14:sldId id="323"/>
            <p14:sldId id="288"/>
            <p14:sldId id="287"/>
            <p14:sldId id="302"/>
            <p14:sldId id="324"/>
            <p14:sldId id="281"/>
            <p14:sldId id="291"/>
            <p14:sldId id="280"/>
            <p14:sldId id="307"/>
            <p14:sldId id="285"/>
            <p14:sldId id="283"/>
            <p14:sldId id="306"/>
            <p14:sldId id="292"/>
            <p14:sldId id="304"/>
            <p14:sldId id="309"/>
            <p14:sldId id="305"/>
            <p14:sldId id="293"/>
          </p14:sldIdLst>
        </p14:section>
        <p14:section name="Naamloze sectie" id="{6A4198E5-F15C-49ED-AB3A-9D3D8E415301}">
          <p14:sldIdLst>
            <p14:sldId id="259"/>
          </p14:sldIdLst>
        </p14:section>
      </p14:sectionLst>
    </p:ext>
    <p:ext uri="{EFAFB233-063F-42B5-8137-9DF3F51BA10A}">
      <p15:sldGuideLst xmlns:p15="http://schemas.microsoft.com/office/powerpoint/2012/main">
        <p15:guide id="1" orient="horz" pos="1622">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9BEA50-41B6-F715-69ED-DAC670DDA8ED}" name="Lindy Heijmering | Jeugdfonds Sport &amp; Cultuur Almere" initials="LA" userId="S::lindy.almere@jeugdfondssportencultuur.nl::d8eff632-8b19-4de6-83d9-8c39d4b5f44f" providerId="AD"/>
  <p188:author id="{1986FB80-D339-138D-6F94-2C1BB46A5128}" name="Yvonne Wolff | Jeugdfonds Sport &amp; Cultuur Almere" initials="" userId="S::yvonne.almere@jeugdfondssportencultuur.nl::ac0fb65e-18eb-4232-b763-2f2e0a1e62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323"/>
    <a:srgbClr val="F26321"/>
    <a:srgbClr val="9794C9"/>
    <a:srgbClr val="029E4D"/>
    <a:srgbClr val="00B050"/>
    <a:srgbClr val="B18C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04" y="120"/>
      </p:cViewPr>
      <p:guideLst>
        <p:guide orient="horz" pos="162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y Heijmering | Jeugdfonds Sport &amp; Cultuur Almere" userId="d8eff632-8b19-4de6-83d9-8c39d4b5f44f" providerId="ADAL" clId="{DB82F1CD-6239-4C87-8EA8-E8D910B97C95}"/>
    <pc:docChg chg="modSld">
      <pc:chgData name="Lindy Heijmering | Jeugdfonds Sport &amp; Cultuur Almere" userId="d8eff632-8b19-4de6-83d9-8c39d4b5f44f" providerId="ADAL" clId="{DB82F1CD-6239-4C87-8EA8-E8D910B97C95}" dt="2024-09-23T09:47:52.710" v="5" actId="20577"/>
      <pc:docMkLst>
        <pc:docMk/>
      </pc:docMkLst>
      <pc:sldChg chg="modSp mod">
        <pc:chgData name="Lindy Heijmering | Jeugdfonds Sport &amp; Cultuur Almere" userId="d8eff632-8b19-4de6-83d9-8c39d4b5f44f" providerId="ADAL" clId="{DB82F1CD-6239-4C87-8EA8-E8D910B97C95}" dt="2024-09-10T09:42:12.249" v="0" actId="1076"/>
        <pc:sldMkLst>
          <pc:docMk/>
          <pc:sldMk cId="1470641411" sldId="287"/>
        </pc:sldMkLst>
        <pc:spChg chg="mod">
          <ac:chgData name="Lindy Heijmering | Jeugdfonds Sport &amp; Cultuur Almere" userId="d8eff632-8b19-4de6-83d9-8c39d4b5f44f" providerId="ADAL" clId="{DB82F1CD-6239-4C87-8EA8-E8D910B97C95}" dt="2024-09-10T09:42:12.249" v="0" actId="1076"/>
          <ac:spMkLst>
            <pc:docMk/>
            <pc:sldMk cId="1470641411" sldId="287"/>
            <ac:spMk id="12" creationId="{F23D4216-4B62-4066-AEF6-CC6CCA9976C1}"/>
          </ac:spMkLst>
        </pc:spChg>
      </pc:sldChg>
      <pc:sldChg chg="modSp mod">
        <pc:chgData name="Lindy Heijmering | Jeugdfonds Sport &amp; Cultuur Almere" userId="d8eff632-8b19-4de6-83d9-8c39d4b5f44f" providerId="ADAL" clId="{DB82F1CD-6239-4C87-8EA8-E8D910B97C95}" dt="2024-09-23T09:47:52.710" v="5" actId="20577"/>
        <pc:sldMkLst>
          <pc:docMk/>
          <pc:sldMk cId="2850388278" sldId="302"/>
        </pc:sldMkLst>
        <pc:spChg chg="mod">
          <ac:chgData name="Lindy Heijmering | Jeugdfonds Sport &amp; Cultuur Almere" userId="d8eff632-8b19-4de6-83d9-8c39d4b5f44f" providerId="ADAL" clId="{DB82F1CD-6239-4C87-8EA8-E8D910B97C95}" dt="2024-09-23T09:47:52.710" v="5" actId="20577"/>
          <ac:spMkLst>
            <pc:docMk/>
            <pc:sldMk cId="2850388278" sldId="302"/>
            <ac:spMk id="11" creationId="{85FF14B7-91D4-4E86-87A0-3034A9D83EC8}"/>
          </ac:spMkLst>
        </pc:spChg>
      </pc:sldChg>
    </pc:docChg>
  </pc:docChgLst>
  <pc:docChgLst>
    <pc:chgData name="Lindy Heijmering | Jeugdfonds Sport &amp; Cultuur Almere" userId="S::lindy.almere@jeugdfondssportencultuur.nl::d8eff632-8b19-4de6-83d9-8c39d4b5f44f" providerId="AD" clId="Web-{DA9184A9-7D03-C960-473E-0F403369C3AF}"/>
    <pc:docChg chg="modSld">
      <pc:chgData name="Lindy Heijmering | Jeugdfonds Sport &amp; Cultuur Almere" userId="S::lindy.almere@jeugdfondssportencultuur.nl::d8eff632-8b19-4de6-83d9-8c39d4b5f44f" providerId="AD" clId="Web-{DA9184A9-7D03-C960-473E-0F403369C3AF}" dt="2023-09-27T13:07:54.536" v="26"/>
      <pc:docMkLst>
        <pc:docMk/>
      </pc:docMkLst>
      <pc:sldChg chg="modSp">
        <pc:chgData name="Lindy Heijmering | Jeugdfonds Sport &amp; Cultuur Almere" userId="S::lindy.almere@jeugdfondssportencultuur.nl::d8eff632-8b19-4de6-83d9-8c39d4b5f44f" providerId="AD" clId="Web-{DA9184A9-7D03-C960-473E-0F403369C3AF}" dt="2023-09-27T13:05:19.954" v="11" actId="20577"/>
        <pc:sldMkLst>
          <pc:docMk/>
          <pc:sldMk cId="932956705" sldId="283"/>
        </pc:sldMkLst>
        <pc:spChg chg="mod">
          <ac:chgData name="Lindy Heijmering | Jeugdfonds Sport &amp; Cultuur Almere" userId="S::lindy.almere@jeugdfondssportencultuur.nl::d8eff632-8b19-4de6-83d9-8c39d4b5f44f" providerId="AD" clId="Web-{DA9184A9-7D03-C960-473E-0F403369C3AF}" dt="2023-09-27T13:05:19.954" v="11" actId="20577"/>
          <ac:spMkLst>
            <pc:docMk/>
            <pc:sldMk cId="932956705" sldId="283"/>
            <ac:spMk id="11" creationId="{6E1675A0-180E-469E-A7BE-643C98EEE24C}"/>
          </ac:spMkLst>
        </pc:spChg>
      </pc:sldChg>
      <pc:sldChg chg="modSp">
        <pc:chgData name="Lindy Heijmering | Jeugdfonds Sport &amp; Cultuur Almere" userId="S::lindy.almere@jeugdfondssportencultuur.nl::d8eff632-8b19-4de6-83d9-8c39d4b5f44f" providerId="AD" clId="Web-{DA9184A9-7D03-C960-473E-0F403369C3AF}" dt="2023-09-27T13:04:15.264" v="9" actId="20577"/>
        <pc:sldMkLst>
          <pc:docMk/>
          <pc:sldMk cId="1470641411" sldId="287"/>
        </pc:sldMkLst>
        <pc:spChg chg="mod">
          <ac:chgData name="Lindy Heijmering | Jeugdfonds Sport &amp; Cultuur Almere" userId="S::lindy.almere@jeugdfondssportencultuur.nl::d8eff632-8b19-4de6-83d9-8c39d4b5f44f" providerId="AD" clId="Web-{DA9184A9-7D03-C960-473E-0F403369C3AF}" dt="2023-09-27T13:04:15.264" v="9" actId="20577"/>
          <ac:spMkLst>
            <pc:docMk/>
            <pc:sldMk cId="1470641411" sldId="287"/>
            <ac:spMk id="12" creationId="{F23D4216-4B62-4066-AEF6-CC6CCA9976C1}"/>
          </ac:spMkLst>
        </pc:spChg>
      </pc:sldChg>
      <pc:sldChg chg="modSp">
        <pc:chgData name="Lindy Heijmering | Jeugdfonds Sport &amp; Cultuur Almere" userId="S::lindy.almere@jeugdfondssportencultuur.nl::d8eff632-8b19-4de6-83d9-8c39d4b5f44f" providerId="AD" clId="Web-{DA9184A9-7D03-C960-473E-0F403369C3AF}" dt="2023-09-27T13:07:54.536" v="26"/>
        <pc:sldMkLst>
          <pc:docMk/>
          <pc:sldMk cId="4115420329" sldId="293"/>
        </pc:sldMkLst>
        <pc:spChg chg="mod">
          <ac:chgData name="Lindy Heijmering | Jeugdfonds Sport &amp; Cultuur Almere" userId="S::lindy.almere@jeugdfondssportencultuur.nl::d8eff632-8b19-4de6-83d9-8c39d4b5f44f" providerId="AD" clId="Web-{DA9184A9-7D03-C960-473E-0F403369C3AF}" dt="2023-09-27T13:07:54.536" v="26"/>
          <ac:spMkLst>
            <pc:docMk/>
            <pc:sldMk cId="4115420329" sldId="293"/>
            <ac:spMk id="13" creationId="{45FA8A59-338A-4864-AD77-26A20D0C9DB0}"/>
          </ac:spMkLst>
        </pc:spChg>
      </pc:sldChg>
      <pc:sldChg chg="modSp">
        <pc:chgData name="Lindy Heijmering | Jeugdfonds Sport &amp; Cultuur Almere" userId="S::lindy.almere@jeugdfondssportencultuur.nl::d8eff632-8b19-4de6-83d9-8c39d4b5f44f" providerId="AD" clId="Web-{DA9184A9-7D03-C960-473E-0F403369C3AF}" dt="2023-09-27T13:03:04.293" v="7" actId="20577"/>
        <pc:sldMkLst>
          <pc:docMk/>
          <pc:sldMk cId="136604017" sldId="304"/>
        </pc:sldMkLst>
        <pc:spChg chg="mod">
          <ac:chgData name="Lindy Heijmering | Jeugdfonds Sport &amp; Cultuur Almere" userId="S::lindy.almere@jeugdfondssportencultuur.nl::d8eff632-8b19-4de6-83d9-8c39d4b5f44f" providerId="AD" clId="Web-{DA9184A9-7D03-C960-473E-0F403369C3AF}" dt="2023-09-27T13:03:04.293" v="7" actId="20577"/>
          <ac:spMkLst>
            <pc:docMk/>
            <pc:sldMk cId="136604017" sldId="304"/>
            <ac:spMk id="11" creationId="{6E1675A0-180E-469E-A7BE-643C98EEE24C}"/>
          </ac:spMkLst>
        </pc:spChg>
      </pc:sldChg>
      <pc:sldChg chg="modSp">
        <pc:chgData name="Lindy Heijmering | Jeugdfonds Sport &amp; Cultuur Almere" userId="S::lindy.almere@jeugdfondssportencultuur.nl::d8eff632-8b19-4de6-83d9-8c39d4b5f44f" providerId="AD" clId="Web-{DA9184A9-7D03-C960-473E-0F403369C3AF}" dt="2023-09-27T13:07:02.988" v="21" actId="20577"/>
        <pc:sldMkLst>
          <pc:docMk/>
          <pc:sldMk cId="47314642" sldId="306"/>
        </pc:sldMkLst>
        <pc:spChg chg="mod">
          <ac:chgData name="Lindy Heijmering | Jeugdfonds Sport &amp; Cultuur Almere" userId="S::lindy.almere@jeugdfondssportencultuur.nl::d8eff632-8b19-4de6-83d9-8c39d4b5f44f" providerId="AD" clId="Web-{DA9184A9-7D03-C960-473E-0F403369C3AF}" dt="2023-09-27T13:07:02.988" v="21" actId="20577"/>
          <ac:spMkLst>
            <pc:docMk/>
            <pc:sldMk cId="47314642" sldId="306"/>
            <ac:spMk id="11" creationId="{6E1675A0-180E-469E-A7BE-643C98EEE24C}"/>
          </ac:spMkLst>
        </pc:spChg>
      </pc:sldChg>
    </pc:docChg>
  </pc:docChgLst>
  <pc:docChgLst>
    <pc:chgData name="Lindy Heijmering | Jeugdfonds Sport &amp; Cultuur Almere" userId="S::lindy.almere@jeugdfondssportencultuur.nl::d8eff632-8b19-4de6-83d9-8c39d4b5f44f" providerId="AD" clId="Web-{AFC87E3B-CB3C-2C30-3F18-8EE3C753253D}"/>
    <pc:docChg chg="addSld modSld sldOrd modSection">
      <pc:chgData name="Lindy Heijmering | Jeugdfonds Sport &amp; Cultuur Almere" userId="S::lindy.almere@jeugdfondssportencultuur.nl::d8eff632-8b19-4de6-83d9-8c39d4b5f44f" providerId="AD" clId="Web-{AFC87E3B-CB3C-2C30-3F18-8EE3C753253D}" dt="2023-09-26T07:39:50.308" v="176" actId="20577"/>
      <pc:docMkLst>
        <pc:docMk/>
      </pc:docMkLst>
      <pc:sldChg chg="modSp">
        <pc:chgData name="Lindy Heijmering | Jeugdfonds Sport &amp; Cultuur Almere" userId="S::lindy.almere@jeugdfondssportencultuur.nl::d8eff632-8b19-4de6-83d9-8c39d4b5f44f" providerId="AD" clId="Web-{AFC87E3B-CB3C-2C30-3F18-8EE3C753253D}" dt="2023-09-26T07:39:50.308" v="176" actId="20577"/>
        <pc:sldMkLst>
          <pc:docMk/>
          <pc:sldMk cId="3784530293" sldId="257"/>
        </pc:sldMkLst>
        <pc:spChg chg="mod">
          <ac:chgData name="Lindy Heijmering | Jeugdfonds Sport &amp; Cultuur Almere" userId="S::lindy.almere@jeugdfondssportencultuur.nl::d8eff632-8b19-4de6-83d9-8c39d4b5f44f" providerId="AD" clId="Web-{AFC87E3B-CB3C-2C30-3F18-8EE3C753253D}" dt="2023-09-26T07:39:50.308" v="176" actId="20577"/>
          <ac:spMkLst>
            <pc:docMk/>
            <pc:sldMk cId="3784530293" sldId="257"/>
            <ac:spMk id="3" creationId="{00000000-0000-0000-0000-000000000000}"/>
          </ac:spMkLst>
        </pc:spChg>
      </pc:sldChg>
      <pc:sldChg chg="modSp ord">
        <pc:chgData name="Lindy Heijmering | Jeugdfonds Sport &amp; Cultuur Almere" userId="S::lindy.almere@jeugdfondssportencultuur.nl::d8eff632-8b19-4de6-83d9-8c39d4b5f44f" providerId="AD" clId="Web-{AFC87E3B-CB3C-2C30-3F18-8EE3C753253D}" dt="2023-09-26T07:37:23.257" v="96"/>
        <pc:sldMkLst>
          <pc:docMk/>
          <pc:sldMk cId="380486599" sldId="281"/>
        </pc:sldMkLst>
        <pc:spChg chg="mod">
          <ac:chgData name="Lindy Heijmering | Jeugdfonds Sport &amp; Cultuur Almere" userId="S::lindy.almere@jeugdfondssportencultuur.nl::d8eff632-8b19-4de6-83d9-8c39d4b5f44f" providerId="AD" clId="Web-{AFC87E3B-CB3C-2C30-3F18-8EE3C753253D}" dt="2023-09-26T07:22:01.043" v="2" actId="20577"/>
          <ac:spMkLst>
            <pc:docMk/>
            <pc:sldMk cId="380486599" sldId="281"/>
            <ac:spMk id="11" creationId="{1E1481A4-8866-4A70-B253-4B276B110DB3}"/>
          </ac:spMkLst>
        </pc:spChg>
      </pc:sldChg>
      <pc:sldChg chg="modSp">
        <pc:chgData name="Lindy Heijmering | Jeugdfonds Sport &amp; Cultuur Almere" userId="S::lindy.almere@jeugdfondssportencultuur.nl::d8eff632-8b19-4de6-83d9-8c39d4b5f44f" providerId="AD" clId="Web-{AFC87E3B-CB3C-2C30-3F18-8EE3C753253D}" dt="2023-09-26T07:35:00.597" v="88" actId="20577"/>
        <pc:sldMkLst>
          <pc:docMk/>
          <pc:sldMk cId="932956705" sldId="283"/>
        </pc:sldMkLst>
        <pc:spChg chg="mod">
          <ac:chgData name="Lindy Heijmering | Jeugdfonds Sport &amp; Cultuur Almere" userId="S::lindy.almere@jeugdfondssportencultuur.nl::d8eff632-8b19-4de6-83d9-8c39d4b5f44f" providerId="AD" clId="Web-{AFC87E3B-CB3C-2C30-3F18-8EE3C753253D}" dt="2023-09-26T07:35:00.597" v="88" actId="20577"/>
          <ac:spMkLst>
            <pc:docMk/>
            <pc:sldMk cId="932956705" sldId="283"/>
            <ac:spMk id="11" creationId="{6E1675A0-180E-469E-A7BE-643C98EEE24C}"/>
          </ac:spMkLst>
        </pc:spChg>
      </pc:sldChg>
      <pc:sldChg chg="modSp">
        <pc:chgData name="Lindy Heijmering | Jeugdfonds Sport &amp; Cultuur Almere" userId="S::lindy.almere@jeugdfondssportencultuur.nl::d8eff632-8b19-4de6-83d9-8c39d4b5f44f" providerId="AD" clId="Web-{AFC87E3B-CB3C-2C30-3F18-8EE3C753253D}" dt="2023-09-26T07:35:45.114" v="95" actId="20577"/>
        <pc:sldMkLst>
          <pc:docMk/>
          <pc:sldMk cId="2779562181" sldId="290"/>
        </pc:sldMkLst>
        <pc:spChg chg="mod">
          <ac:chgData name="Lindy Heijmering | Jeugdfonds Sport &amp; Cultuur Almere" userId="S::lindy.almere@jeugdfondssportencultuur.nl::d8eff632-8b19-4de6-83d9-8c39d4b5f44f" providerId="AD" clId="Web-{AFC87E3B-CB3C-2C30-3F18-8EE3C753253D}" dt="2023-09-26T07:35:45.114" v="95" actId="20577"/>
          <ac:spMkLst>
            <pc:docMk/>
            <pc:sldMk cId="2779562181" sldId="290"/>
            <ac:spMk id="11" creationId="{9061E920-CF97-4052-93CA-C43B5EB32420}"/>
          </ac:spMkLst>
        </pc:spChg>
        <pc:picChg chg="mod">
          <ac:chgData name="Lindy Heijmering | Jeugdfonds Sport &amp; Cultuur Almere" userId="S::lindy.almere@jeugdfondssportencultuur.nl::d8eff632-8b19-4de6-83d9-8c39d4b5f44f" providerId="AD" clId="Web-{AFC87E3B-CB3C-2C30-3F18-8EE3C753253D}" dt="2023-09-26T07:35:11.238" v="90" actId="1076"/>
          <ac:picMkLst>
            <pc:docMk/>
            <pc:sldMk cId="2779562181" sldId="290"/>
            <ac:picMk id="5" creationId="{EEA6DE4A-9B11-B4EE-D2F2-55868A2ABECA}"/>
          </ac:picMkLst>
        </pc:picChg>
      </pc:sldChg>
      <pc:sldChg chg="ord">
        <pc:chgData name="Lindy Heijmering | Jeugdfonds Sport &amp; Cultuur Almere" userId="S::lindy.almere@jeugdfondssportencultuur.nl::d8eff632-8b19-4de6-83d9-8c39d4b5f44f" providerId="AD" clId="Web-{AFC87E3B-CB3C-2C30-3F18-8EE3C753253D}" dt="2023-09-26T07:27:23.803" v="3"/>
        <pc:sldMkLst>
          <pc:docMk/>
          <pc:sldMk cId="2952518671" sldId="291"/>
        </pc:sldMkLst>
      </pc:sldChg>
      <pc:sldChg chg="ord">
        <pc:chgData name="Lindy Heijmering | Jeugdfonds Sport &amp; Cultuur Almere" userId="S::lindy.almere@jeugdfondssportencultuur.nl::d8eff632-8b19-4de6-83d9-8c39d4b5f44f" providerId="AD" clId="Web-{AFC87E3B-CB3C-2C30-3F18-8EE3C753253D}" dt="2023-09-26T07:39:11.026" v="152"/>
        <pc:sldMkLst>
          <pc:docMk/>
          <pc:sldMk cId="1003071750" sldId="294"/>
        </pc:sldMkLst>
      </pc:sldChg>
      <pc:sldChg chg="ord">
        <pc:chgData name="Lindy Heijmering | Jeugdfonds Sport &amp; Cultuur Almere" userId="S::lindy.almere@jeugdfondssportencultuur.nl::d8eff632-8b19-4de6-83d9-8c39d4b5f44f" providerId="AD" clId="Web-{AFC87E3B-CB3C-2C30-3F18-8EE3C753253D}" dt="2023-09-26T07:30:01.401" v="5"/>
        <pc:sldMkLst>
          <pc:docMk/>
          <pc:sldMk cId="3133307864" sldId="300"/>
        </pc:sldMkLst>
      </pc:sldChg>
      <pc:sldChg chg="add">
        <pc:chgData name="Lindy Heijmering | Jeugdfonds Sport &amp; Cultuur Almere" userId="S::lindy.almere@jeugdfondssportencultuur.nl::d8eff632-8b19-4de6-83d9-8c39d4b5f44f" providerId="AD" clId="Web-{AFC87E3B-CB3C-2C30-3F18-8EE3C753253D}" dt="2023-09-26T07:30:50.933" v="6"/>
        <pc:sldMkLst>
          <pc:docMk/>
          <pc:sldMk cId="2850388278" sldId="302"/>
        </pc:sldMkLst>
      </pc:sldChg>
      <pc:sldChg chg="add">
        <pc:chgData name="Lindy Heijmering | Jeugdfonds Sport &amp; Cultuur Almere" userId="S::lindy.almere@jeugdfondssportencultuur.nl::d8eff632-8b19-4de6-83d9-8c39d4b5f44f" providerId="AD" clId="Web-{AFC87E3B-CB3C-2C30-3F18-8EE3C753253D}" dt="2023-09-26T07:31:12.762" v="7"/>
        <pc:sldMkLst>
          <pc:docMk/>
          <pc:sldMk cId="3131005093" sldId="303"/>
        </pc:sldMkLst>
      </pc:sldChg>
    </pc:docChg>
  </pc:docChgLst>
  <pc:docChgLst>
    <pc:chgData name="Bianca van Eijden | Jeugdfonds Sport &amp; Cultuur Almere" userId="S::bianca.almere@jeugdfondssportencultuur.nl::8fcea1bd-d055-4417-ac04-3640a7a71a90" providerId="AD" clId="Web-{D7E0512C-D232-52CC-A6AE-06F7C5657FC9}"/>
    <pc:docChg chg="sldOrd">
      <pc:chgData name="Bianca van Eijden | Jeugdfonds Sport &amp; Cultuur Almere" userId="S::bianca.almere@jeugdfondssportencultuur.nl::8fcea1bd-d055-4417-ac04-3640a7a71a90" providerId="AD" clId="Web-{D7E0512C-D232-52CC-A6AE-06F7C5657FC9}" dt="2024-01-08T13:50:18.084" v="0"/>
      <pc:docMkLst>
        <pc:docMk/>
      </pc:docMkLst>
      <pc:sldChg chg="ord">
        <pc:chgData name="Bianca van Eijden | Jeugdfonds Sport &amp; Cultuur Almere" userId="S::bianca.almere@jeugdfondssportencultuur.nl::8fcea1bd-d055-4417-ac04-3640a7a71a90" providerId="AD" clId="Web-{D7E0512C-D232-52CC-A6AE-06F7C5657FC9}" dt="2024-01-08T13:50:18.084" v="0"/>
        <pc:sldMkLst>
          <pc:docMk/>
          <pc:sldMk cId="2850388278" sldId="302"/>
        </pc:sldMkLst>
      </pc:sldChg>
    </pc:docChg>
  </pc:docChgLst>
  <pc:docChgLst>
    <pc:chgData name="Lindy Heijmering | Jeugdfonds Sport &amp; Cultuur Almere" userId="S::lindy.almere@jeugdfondssportencultuur.nl::d8eff632-8b19-4de6-83d9-8c39d4b5f44f" providerId="AD" clId="Web-{94706AF9-F1EE-0865-5947-514880A0F9C9}"/>
    <pc:docChg chg="mod modSld">
      <pc:chgData name="Lindy Heijmering | Jeugdfonds Sport &amp; Cultuur Almere" userId="S::lindy.almere@jeugdfondssportencultuur.nl::d8eff632-8b19-4de6-83d9-8c39d4b5f44f" providerId="AD" clId="Web-{94706AF9-F1EE-0865-5947-514880A0F9C9}" dt="2024-11-21T15:23:20.264" v="2"/>
      <pc:docMkLst>
        <pc:docMk/>
      </pc:docMkLst>
      <pc:sldChg chg="mod modShow">
        <pc:chgData name="Lindy Heijmering | Jeugdfonds Sport &amp; Cultuur Almere" userId="S::lindy.almere@jeugdfondssportencultuur.nl::d8eff632-8b19-4de6-83d9-8c39d4b5f44f" providerId="AD" clId="Web-{94706AF9-F1EE-0865-5947-514880A0F9C9}" dt="2024-11-21T15:22:48.231" v="0"/>
        <pc:sldMkLst>
          <pc:docMk/>
          <pc:sldMk cId="3574724393" sldId="288"/>
        </pc:sldMkLst>
      </pc:sldChg>
    </pc:docChg>
  </pc:docChgLst>
  <pc:docChgLst>
    <pc:chgData name="Lindy Heijmering | Jeugdfonds Sport &amp; Cultuur Almere" userId="S::lindy.almere@jeugdfondssportencultuur.nl::d8eff632-8b19-4de6-83d9-8c39d4b5f44f" providerId="AD" clId="Web-{F0E66CB9-F401-5DE4-DE91-632D8A0EE7C2}"/>
    <pc:docChg chg="modSld">
      <pc:chgData name="Lindy Heijmering | Jeugdfonds Sport &amp; Cultuur Almere" userId="S::lindy.almere@jeugdfondssportencultuur.nl::d8eff632-8b19-4de6-83d9-8c39d4b5f44f" providerId="AD" clId="Web-{F0E66CB9-F401-5DE4-DE91-632D8A0EE7C2}" dt="2024-03-20T08:27:15.367" v="1" actId="20577"/>
      <pc:docMkLst>
        <pc:docMk/>
      </pc:docMkLst>
      <pc:sldChg chg="modSp">
        <pc:chgData name="Lindy Heijmering | Jeugdfonds Sport &amp; Cultuur Almere" userId="S::lindy.almere@jeugdfondssportencultuur.nl::d8eff632-8b19-4de6-83d9-8c39d4b5f44f" providerId="AD" clId="Web-{F0E66CB9-F401-5DE4-DE91-632D8A0EE7C2}" dt="2024-03-20T08:27:15.367" v="1" actId="20577"/>
        <pc:sldMkLst>
          <pc:docMk/>
          <pc:sldMk cId="3133307864" sldId="300"/>
        </pc:sldMkLst>
        <pc:spChg chg="mod">
          <ac:chgData name="Lindy Heijmering | Jeugdfonds Sport &amp; Cultuur Almere" userId="S::lindy.almere@jeugdfondssportencultuur.nl::d8eff632-8b19-4de6-83d9-8c39d4b5f44f" providerId="AD" clId="Web-{F0E66CB9-F401-5DE4-DE91-632D8A0EE7C2}" dt="2024-03-20T08:27:15.367" v="1" actId="20577"/>
          <ac:spMkLst>
            <pc:docMk/>
            <pc:sldMk cId="3133307864" sldId="300"/>
            <ac:spMk id="12" creationId="{F78EA589-FC2B-4DED-91EF-29014E3754AF}"/>
          </ac:spMkLst>
        </pc:spChg>
      </pc:sldChg>
    </pc:docChg>
  </pc:docChgLst>
  <pc:docChgLst>
    <pc:chgData name="Lindy Heijmering | Jeugdfonds Sport &amp; Cultuur Almere" userId="d8eff632-8b19-4de6-83d9-8c39d4b5f44f" providerId="ADAL" clId="{15C017CF-4706-4D03-8E68-1522D8941124}"/>
    <pc:docChg chg="undo custSel addSld delSld modSld modSection">
      <pc:chgData name="Lindy Heijmering | Jeugdfonds Sport &amp; Cultuur Almere" userId="d8eff632-8b19-4de6-83d9-8c39d4b5f44f" providerId="ADAL" clId="{15C017CF-4706-4D03-8E68-1522D8941124}" dt="2024-02-26T14:39:59.283" v="512" actId="20577"/>
      <pc:docMkLst>
        <pc:docMk/>
      </pc:docMkLst>
      <pc:sldChg chg="new del">
        <pc:chgData name="Lindy Heijmering | Jeugdfonds Sport &amp; Cultuur Almere" userId="d8eff632-8b19-4de6-83d9-8c39d4b5f44f" providerId="ADAL" clId="{15C017CF-4706-4D03-8E68-1522D8941124}" dt="2024-02-26T13:54:53.900" v="1" actId="680"/>
        <pc:sldMkLst>
          <pc:docMk/>
          <pc:sldMk cId="3095725519" sldId="308"/>
        </pc:sldMkLst>
      </pc:sldChg>
      <pc:sldChg chg="addSp delSp modSp add mod">
        <pc:chgData name="Lindy Heijmering | Jeugdfonds Sport &amp; Cultuur Almere" userId="d8eff632-8b19-4de6-83d9-8c39d4b5f44f" providerId="ADAL" clId="{15C017CF-4706-4D03-8E68-1522D8941124}" dt="2024-02-26T13:57:08.562" v="344" actId="478"/>
        <pc:sldMkLst>
          <pc:docMk/>
          <pc:sldMk cId="3247741190" sldId="308"/>
        </pc:sldMkLst>
        <pc:spChg chg="mod">
          <ac:chgData name="Lindy Heijmering | Jeugdfonds Sport &amp; Cultuur Almere" userId="d8eff632-8b19-4de6-83d9-8c39d4b5f44f" providerId="ADAL" clId="{15C017CF-4706-4D03-8E68-1522D8941124}" dt="2024-02-26T13:55:02.430" v="22" actId="20577"/>
          <ac:spMkLst>
            <pc:docMk/>
            <pc:sldMk cId="3247741190" sldId="308"/>
            <ac:spMk id="6" creationId="{00000000-0000-0000-0000-000000000000}"/>
          </ac:spMkLst>
        </pc:spChg>
        <pc:spChg chg="mod">
          <ac:chgData name="Lindy Heijmering | Jeugdfonds Sport &amp; Cultuur Almere" userId="d8eff632-8b19-4de6-83d9-8c39d4b5f44f" providerId="ADAL" clId="{15C017CF-4706-4D03-8E68-1522D8941124}" dt="2024-02-26T13:57:00.566" v="342" actId="14100"/>
          <ac:spMkLst>
            <pc:docMk/>
            <pc:sldMk cId="3247741190" sldId="308"/>
            <ac:spMk id="11" creationId="{6E1675A0-180E-469E-A7BE-643C98EEE24C}"/>
          </ac:spMkLst>
        </pc:spChg>
        <pc:picChg chg="add mod">
          <ac:chgData name="Lindy Heijmering | Jeugdfonds Sport &amp; Cultuur Almere" userId="d8eff632-8b19-4de6-83d9-8c39d4b5f44f" providerId="ADAL" clId="{15C017CF-4706-4D03-8E68-1522D8941124}" dt="2024-02-26T13:56:50.108" v="337" actId="14100"/>
          <ac:picMkLst>
            <pc:docMk/>
            <pc:sldMk cId="3247741190" sldId="308"/>
            <ac:picMk id="1026" creationId="{841C9AF3-2F08-256A-5939-AAAC1FD5014E}"/>
          </ac:picMkLst>
        </pc:picChg>
        <pc:picChg chg="add del mod">
          <ac:chgData name="Lindy Heijmering | Jeugdfonds Sport &amp; Cultuur Almere" userId="d8eff632-8b19-4de6-83d9-8c39d4b5f44f" providerId="ADAL" clId="{15C017CF-4706-4D03-8E68-1522D8941124}" dt="2024-02-26T13:57:08.562" v="344" actId="478"/>
          <ac:picMkLst>
            <pc:docMk/>
            <pc:sldMk cId="3247741190" sldId="308"/>
            <ac:picMk id="1027" creationId="{D44762A5-4070-0ADA-1047-7356D0B5A86C}"/>
          </ac:picMkLst>
        </pc:picChg>
      </pc:sldChg>
      <pc:sldChg chg="addSp delSp modSp add mod">
        <pc:chgData name="Lindy Heijmering | Jeugdfonds Sport &amp; Cultuur Almere" userId="d8eff632-8b19-4de6-83d9-8c39d4b5f44f" providerId="ADAL" clId="{15C017CF-4706-4D03-8E68-1522D8941124}" dt="2024-02-26T14:39:59.283" v="512" actId="20577"/>
        <pc:sldMkLst>
          <pc:docMk/>
          <pc:sldMk cId="3241471593" sldId="309"/>
        </pc:sldMkLst>
        <pc:spChg chg="mod">
          <ac:chgData name="Lindy Heijmering | Jeugdfonds Sport &amp; Cultuur Almere" userId="d8eff632-8b19-4de6-83d9-8c39d4b5f44f" providerId="ADAL" clId="{15C017CF-4706-4D03-8E68-1522D8941124}" dt="2024-02-26T14:39:59.283" v="512" actId="20577"/>
          <ac:spMkLst>
            <pc:docMk/>
            <pc:sldMk cId="3241471593" sldId="309"/>
            <ac:spMk id="11" creationId="{6E1675A0-180E-469E-A7BE-643C98EEE24C}"/>
          </ac:spMkLst>
        </pc:spChg>
        <pc:picChg chg="add mod">
          <ac:chgData name="Lindy Heijmering | Jeugdfonds Sport &amp; Cultuur Almere" userId="d8eff632-8b19-4de6-83d9-8c39d4b5f44f" providerId="ADAL" clId="{15C017CF-4706-4D03-8E68-1522D8941124}" dt="2024-02-26T13:59:06.823" v="356" actId="1076"/>
          <ac:picMkLst>
            <pc:docMk/>
            <pc:sldMk cId="3241471593" sldId="309"/>
            <ac:picMk id="7" creationId="{517A7917-DB58-92A4-0F5D-B0AF43F5FBD4}"/>
          </ac:picMkLst>
        </pc:picChg>
        <pc:picChg chg="del mod">
          <ac:chgData name="Lindy Heijmering | Jeugdfonds Sport &amp; Cultuur Almere" userId="d8eff632-8b19-4de6-83d9-8c39d4b5f44f" providerId="ADAL" clId="{15C017CF-4706-4D03-8E68-1522D8941124}" dt="2024-02-26T13:58:49.805" v="349" actId="478"/>
          <ac:picMkLst>
            <pc:docMk/>
            <pc:sldMk cId="3241471593" sldId="309"/>
            <ac:picMk id="1027" creationId="{D44762A5-4070-0ADA-1047-7356D0B5A86C}"/>
          </ac:picMkLst>
        </pc:picChg>
      </pc:sldChg>
    </pc:docChg>
  </pc:docChgLst>
  <pc:docChgLst>
    <pc:chgData name="Lindy Heijmering | Jeugdfonds Sport &amp; Cultuur Almere" userId="S::lindy.almere@jeugdfondssportencultuur.nl::d8eff632-8b19-4de6-83d9-8c39d4b5f44f" providerId="AD" clId="Web-{066093CC-D762-6A41-F0A9-43C4501E5BA6}"/>
    <pc:docChg chg="addSld delSld modSld modSection">
      <pc:chgData name="Lindy Heijmering | Jeugdfonds Sport &amp; Cultuur Almere" userId="S::lindy.almere@jeugdfondssportencultuur.nl::d8eff632-8b19-4de6-83d9-8c39d4b5f44f" providerId="AD" clId="Web-{066093CC-D762-6A41-F0A9-43C4501E5BA6}" dt="2024-01-08T08:21:35.906" v="60" actId="20577"/>
      <pc:docMkLst>
        <pc:docMk/>
      </pc:docMkLst>
      <pc:sldChg chg="mod modShow">
        <pc:chgData name="Lindy Heijmering | Jeugdfonds Sport &amp; Cultuur Almere" userId="S::lindy.almere@jeugdfondssportencultuur.nl::d8eff632-8b19-4de6-83d9-8c39d4b5f44f" providerId="AD" clId="Web-{066093CC-D762-6A41-F0A9-43C4501E5BA6}" dt="2024-01-08T08:17:21.903" v="5"/>
        <pc:sldMkLst>
          <pc:docMk/>
          <pc:sldMk cId="3574724393" sldId="288"/>
        </pc:sldMkLst>
      </pc:sldChg>
      <pc:sldChg chg="modSp">
        <pc:chgData name="Lindy Heijmering | Jeugdfonds Sport &amp; Cultuur Almere" userId="S::lindy.almere@jeugdfondssportencultuur.nl::d8eff632-8b19-4de6-83d9-8c39d4b5f44f" providerId="AD" clId="Web-{066093CC-D762-6A41-F0A9-43C4501E5BA6}" dt="2024-01-08T08:16:55.527" v="4" actId="20577"/>
        <pc:sldMkLst>
          <pc:docMk/>
          <pc:sldMk cId="2779562181" sldId="290"/>
        </pc:sldMkLst>
        <pc:spChg chg="mod">
          <ac:chgData name="Lindy Heijmering | Jeugdfonds Sport &amp; Cultuur Almere" userId="S::lindy.almere@jeugdfondssportencultuur.nl::d8eff632-8b19-4de6-83d9-8c39d4b5f44f" providerId="AD" clId="Web-{066093CC-D762-6A41-F0A9-43C4501E5BA6}" dt="2024-01-08T08:16:55.527" v="4" actId="20577"/>
          <ac:spMkLst>
            <pc:docMk/>
            <pc:sldMk cId="2779562181" sldId="290"/>
            <ac:spMk id="11" creationId="{9061E920-CF97-4052-93CA-C43B5EB32420}"/>
          </ac:spMkLst>
        </pc:spChg>
      </pc:sldChg>
      <pc:sldChg chg="modSp">
        <pc:chgData name="Lindy Heijmering | Jeugdfonds Sport &amp; Cultuur Almere" userId="S::lindy.almere@jeugdfondssportencultuur.nl::d8eff632-8b19-4de6-83d9-8c39d4b5f44f" providerId="AD" clId="Web-{066093CC-D762-6A41-F0A9-43C4501E5BA6}" dt="2024-01-08T08:21:35.906" v="60" actId="20577"/>
        <pc:sldMkLst>
          <pc:docMk/>
          <pc:sldMk cId="4115420329" sldId="293"/>
        </pc:sldMkLst>
        <pc:spChg chg="mod">
          <ac:chgData name="Lindy Heijmering | Jeugdfonds Sport &amp; Cultuur Almere" userId="S::lindy.almere@jeugdfondssportencultuur.nl::d8eff632-8b19-4de6-83d9-8c39d4b5f44f" providerId="AD" clId="Web-{066093CC-D762-6A41-F0A9-43C4501E5BA6}" dt="2024-01-08T08:21:35.906" v="60" actId="20577"/>
          <ac:spMkLst>
            <pc:docMk/>
            <pc:sldMk cId="4115420329" sldId="293"/>
            <ac:spMk id="13" creationId="{45FA8A59-338A-4864-AD77-26A20D0C9DB0}"/>
          </ac:spMkLst>
        </pc:spChg>
      </pc:sldChg>
      <pc:sldChg chg="del">
        <pc:chgData name="Lindy Heijmering | Jeugdfonds Sport &amp; Cultuur Almere" userId="S::lindy.almere@jeugdfondssportencultuur.nl::d8eff632-8b19-4de6-83d9-8c39d4b5f44f" providerId="AD" clId="Web-{066093CC-D762-6A41-F0A9-43C4501E5BA6}" dt="2024-01-08T08:18:45.331" v="7"/>
        <pc:sldMkLst>
          <pc:docMk/>
          <pc:sldMk cId="2521784394" sldId="298"/>
        </pc:sldMkLst>
      </pc:sldChg>
      <pc:sldChg chg="addSp delSp modSp add replId">
        <pc:chgData name="Lindy Heijmering | Jeugdfonds Sport &amp; Cultuur Almere" userId="S::lindy.almere@jeugdfondssportencultuur.nl::d8eff632-8b19-4de6-83d9-8c39d4b5f44f" providerId="AD" clId="Web-{066093CC-D762-6A41-F0A9-43C4501E5BA6}" dt="2024-01-08T08:19:57.071" v="26" actId="20577"/>
        <pc:sldMkLst>
          <pc:docMk/>
          <pc:sldMk cId="1116746797" sldId="307"/>
        </pc:sldMkLst>
        <pc:spChg chg="mod">
          <ac:chgData name="Lindy Heijmering | Jeugdfonds Sport &amp; Cultuur Almere" userId="S::lindy.almere@jeugdfondssportencultuur.nl::d8eff632-8b19-4de6-83d9-8c39d4b5f44f" providerId="AD" clId="Web-{066093CC-D762-6A41-F0A9-43C4501E5BA6}" dt="2024-01-08T08:19:57.071" v="26" actId="20577"/>
          <ac:spMkLst>
            <pc:docMk/>
            <pc:sldMk cId="1116746797" sldId="307"/>
            <ac:spMk id="6" creationId="{8C3133F5-0640-7BB1-0725-475ED372BD6B}"/>
          </ac:spMkLst>
        </pc:spChg>
        <pc:spChg chg="del mod">
          <ac:chgData name="Lindy Heijmering | Jeugdfonds Sport &amp; Cultuur Almere" userId="S::lindy.almere@jeugdfondssportencultuur.nl::d8eff632-8b19-4de6-83d9-8c39d4b5f44f" providerId="AD" clId="Web-{066093CC-D762-6A41-F0A9-43C4501E5BA6}" dt="2024-01-08T08:19:02.489" v="15"/>
          <ac:spMkLst>
            <pc:docMk/>
            <pc:sldMk cId="1116746797" sldId="307"/>
            <ac:spMk id="12" creationId="{A65FE3CC-76D5-2A05-6D7E-EAAA7FE2F8BE}"/>
          </ac:spMkLst>
        </pc:spChg>
        <pc:picChg chg="add del mod">
          <ac:chgData name="Lindy Heijmering | Jeugdfonds Sport &amp; Cultuur Almere" userId="S::lindy.almere@jeugdfondssportencultuur.nl::d8eff632-8b19-4de6-83d9-8c39d4b5f44f" providerId="AD" clId="Web-{066093CC-D762-6A41-F0A9-43C4501E5BA6}" dt="2024-01-08T08:19:27.240" v="17"/>
          <ac:picMkLst>
            <pc:docMk/>
            <pc:sldMk cId="1116746797" sldId="307"/>
            <ac:picMk id="5" creationId="{3D185092-F908-5E41-1653-0888A538BA12}"/>
          </ac:picMkLst>
        </pc:picChg>
        <pc:picChg chg="add mod">
          <ac:chgData name="Lindy Heijmering | Jeugdfonds Sport &amp; Cultuur Almere" userId="S::lindy.almere@jeugdfondssportencultuur.nl::d8eff632-8b19-4de6-83d9-8c39d4b5f44f" providerId="AD" clId="Web-{066093CC-D762-6A41-F0A9-43C4501E5BA6}" dt="2024-01-08T08:19:34.100" v="21" actId="1076"/>
          <ac:picMkLst>
            <pc:docMk/>
            <pc:sldMk cId="1116746797" sldId="307"/>
            <ac:picMk id="7" creationId="{748AC910-A11A-C6A5-D72F-E0E0D9B81205}"/>
          </ac:picMkLst>
        </pc:picChg>
        <pc:picChg chg="del">
          <ac:chgData name="Lindy Heijmering | Jeugdfonds Sport &amp; Cultuur Almere" userId="S::lindy.almere@jeugdfondssportencultuur.nl::d8eff632-8b19-4de6-83d9-8c39d4b5f44f" providerId="AD" clId="Web-{066093CC-D762-6A41-F0A9-43C4501E5BA6}" dt="2024-01-08T08:18:50.550" v="8"/>
          <ac:picMkLst>
            <pc:docMk/>
            <pc:sldMk cId="1116746797" sldId="307"/>
            <ac:picMk id="11" creationId="{FE61F090-5067-E1CD-0235-0479D1C2D1EA}"/>
          </ac:picMkLst>
        </pc:picChg>
      </pc:sldChg>
    </pc:docChg>
  </pc:docChgLst>
  <pc:docChgLst>
    <pc:chgData name="Lindy Heijmering | Jeugdfonds Sport &amp; Cultuur Almere" userId="S::lindy.almere@jeugdfondssportencultuur.nl::d8eff632-8b19-4de6-83d9-8c39d4b5f44f" providerId="AD" clId="Web-{5797C83F-BF99-D82B-5997-E0B0DD5DF1C9}"/>
    <pc:docChg chg="addSld modSld sldOrd modSection">
      <pc:chgData name="Lindy Heijmering | Jeugdfonds Sport &amp; Cultuur Almere" userId="S::lindy.almere@jeugdfondssportencultuur.nl::d8eff632-8b19-4de6-83d9-8c39d4b5f44f" providerId="AD" clId="Web-{5797C83F-BF99-D82B-5997-E0B0DD5DF1C9}" dt="2023-09-26T13:57:29.339" v="35" actId="20577"/>
      <pc:docMkLst>
        <pc:docMk/>
      </pc:docMkLst>
      <pc:sldChg chg="modSp">
        <pc:chgData name="Lindy Heijmering | Jeugdfonds Sport &amp; Cultuur Almere" userId="S::lindy.almere@jeugdfondssportencultuur.nl::d8eff632-8b19-4de6-83d9-8c39d4b5f44f" providerId="AD" clId="Web-{5797C83F-BF99-D82B-5997-E0B0DD5DF1C9}" dt="2023-09-26T13:55:59.789" v="4" actId="20577"/>
        <pc:sldMkLst>
          <pc:docMk/>
          <pc:sldMk cId="932956705" sldId="283"/>
        </pc:sldMkLst>
        <pc:spChg chg="mod">
          <ac:chgData name="Lindy Heijmering | Jeugdfonds Sport &amp; Cultuur Almere" userId="S::lindy.almere@jeugdfondssportencultuur.nl::d8eff632-8b19-4de6-83d9-8c39d4b5f44f" providerId="AD" clId="Web-{5797C83F-BF99-D82B-5997-E0B0DD5DF1C9}" dt="2023-09-26T13:55:59.789" v="4" actId="20577"/>
          <ac:spMkLst>
            <pc:docMk/>
            <pc:sldMk cId="932956705" sldId="283"/>
            <ac:spMk id="6" creationId="{00000000-0000-0000-0000-000000000000}"/>
          </ac:spMkLst>
        </pc:spChg>
      </pc:sldChg>
      <pc:sldChg chg="modSp add ord replId">
        <pc:chgData name="Lindy Heijmering | Jeugdfonds Sport &amp; Cultuur Almere" userId="S::lindy.almere@jeugdfondssportencultuur.nl::d8eff632-8b19-4de6-83d9-8c39d4b5f44f" providerId="AD" clId="Web-{5797C83F-BF99-D82B-5997-E0B0DD5DF1C9}" dt="2023-09-26T13:57:29.339" v="35" actId="20577"/>
        <pc:sldMkLst>
          <pc:docMk/>
          <pc:sldMk cId="47314642" sldId="306"/>
        </pc:sldMkLst>
        <pc:spChg chg="mod">
          <ac:chgData name="Lindy Heijmering | Jeugdfonds Sport &amp; Cultuur Almere" userId="S::lindy.almere@jeugdfondssportencultuur.nl::d8eff632-8b19-4de6-83d9-8c39d4b5f44f" providerId="AD" clId="Web-{5797C83F-BF99-D82B-5997-E0B0DD5DF1C9}" dt="2023-09-26T13:57:29.339" v="35" actId="20577"/>
          <ac:spMkLst>
            <pc:docMk/>
            <pc:sldMk cId="47314642" sldId="306"/>
            <ac:spMk id="6" creationId="{00000000-0000-0000-0000-000000000000}"/>
          </ac:spMkLst>
        </pc:spChg>
        <pc:spChg chg="mod">
          <ac:chgData name="Lindy Heijmering | Jeugdfonds Sport &amp; Cultuur Almere" userId="S::lindy.almere@jeugdfondssportencultuur.nl::d8eff632-8b19-4de6-83d9-8c39d4b5f44f" providerId="AD" clId="Web-{5797C83F-BF99-D82B-5997-E0B0DD5DF1C9}" dt="2023-09-26T13:57:26.057" v="33" actId="20577"/>
          <ac:spMkLst>
            <pc:docMk/>
            <pc:sldMk cId="47314642" sldId="306"/>
            <ac:spMk id="11" creationId="{6E1675A0-180E-469E-A7BE-643C98EEE24C}"/>
          </ac:spMkLst>
        </pc:spChg>
      </pc:sldChg>
    </pc:docChg>
  </pc:docChgLst>
  <pc:docChgLst>
    <pc:chgData name="Lindy Heijmering | Jeugdfonds Sport &amp; Cultuur Almere" userId="d8eff632-8b19-4de6-83d9-8c39d4b5f44f" providerId="ADAL" clId="{959AD4C5-3318-4627-8D6F-AB0B44D919A3}"/>
    <pc:docChg chg="undo custSel addSld delSld modSld sldOrd modSection">
      <pc:chgData name="Lindy Heijmering | Jeugdfonds Sport &amp; Cultuur Almere" userId="d8eff632-8b19-4de6-83d9-8c39d4b5f44f" providerId="ADAL" clId="{959AD4C5-3318-4627-8D6F-AB0B44D919A3}" dt="2024-07-15T13:50:06.934" v="322" actId="20577"/>
      <pc:docMkLst>
        <pc:docMk/>
      </pc:docMkLst>
      <pc:sldChg chg="modSp mod ord">
        <pc:chgData name="Lindy Heijmering | Jeugdfonds Sport &amp; Cultuur Almere" userId="d8eff632-8b19-4de6-83d9-8c39d4b5f44f" providerId="ADAL" clId="{959AD4C5-3318-4627-8D6F-AB0B44D919A3}" dt="2024-07-15T13:47:54.681" v="321" actId="14100"/>
        <pc:sldMkLst>
          <pc:docMk/>
          <pc:sldMk cId="3784530293" sldId="257"/>
        </pc:sldMkLst>
        <pc:spChg chg="mod">
          <ac:chgData name="Lindy Heijmering | Jeugdfonds Sport &amp; Cultuur Almere" userId="d8eff632-8b19-4de6-83d9-8c39d4b5f44f" providerId="ADAL" clId="{959AD4C5-3318-4627-8D6F-AB0B44D919A3}" dt="2024-07-15T13:47:54.681" v="321" actId="14100"/>
          <ac:spMkLst>
            <pc:docMk/>
            <pc:sldMk cId="3784530293" sldId="257"/>
            <ac:spMk id="3" creationId="{00000000-0000-0000-0000-000000000000}"/>
          </ac:spMkLst>
        </pc:spChg>
      </pc:sldChg>
      <pc:sldChg chg="modSp mod">
        <pc:chgData name="Lindy Heijmering | Jeugdfonds Sport &amp; Cultuur Almere" userId="d8eff632-8b19-4de6-83d9-8c39d4b5f44f" providerId="ADAL" clId="{959AD4C5-3318-4627-8D6F-AB0B44D919A3}" dt="2024-05-02T07:32:02.632" v="189" actId="255"/>
        <pc:sldMkLst>
          <pc:docMk/>
          <pc:sldMk cId="380486599" sldId="281"/>
        </pc:sldMkLst>
        <pc:spChg chg="mod">
          <ac:chgData name="Lindy Heijmering | Jeugdfonds Sport &amp; Cultuur Almere" userId="d8eff632-8b19-4de6-83d9-8c39d4b5f44f" providerId="ADAL" clId="{959AD4C5-3318-4627-8D6F-AB0B44D919A3}" dt="2024-05-02T07:32:02.632" v="189" actId="255"/>
          <ac:spMkLst>
            <pc:docMk/>
            <pc:sldMk cId="380486599" sldId="281"/>
            <ac:spMk id="11" creationId="{1E1481A4-8866-4A70-B253-4B276B110DB3}"/>
          </ac:spMkLst>
        </pc:spChg>
      </pc:sldChg>
      <pc:sldChg chg="del">
        <pc:chgData name="Lindy Heijmering | Jeugdfonds Sport &amp; Cultuur Almere" userId="d8eff632-8b19-4de6-83d9-8c39d4b5f44f" providerId="ADAL" clId="{959AD4C5-3318-4627-8D6F-AB0B44D919A3}" dt="2024-04-17T07:14:04.500" v="20" actId="47"/>
        <pc:sldMkLst>
          <pc:docMk/>
          <pc:sldMk cId="2717484355" sldId="282"/>
        </pc:sldMkLst>
      </pc:sldChg>
      <pc:sldChg chg="modSp mod">
        <pc:chgData name="Lindy Heijmering | Jeugdfonds Sport &amp; Cultuur Almere" userId="d8eff632-8b19-4de6-83d9-8c39d4b5f44f" providerId="ADAL" clId="{959AD4C5-3318-4627-8D6F-AB0B44D919A3}" dt="2024-05-02T07:32:30.364" v="194" actId="255"/>
        <pc:sldMkLst>
          <pc:docMk/>
          <pc:sldMk cId="932956705" sldId="283"/>
        </pc:sldMkLst>
        <pc:spChg chg="mod">
          <ac:chgData name="Lindy Heijmering | Jeugdfonds Sport &amp; Cultuur Almere" userId="d8eff632-8b19-4de6-83d9-8c39d4b5f44f" providerId="ADAL" clId="{959AD4C5-3318-4627-8D6F-AB0B44D919A3}" dt="2024-05-02T07:32:30.364" v="194" actId="255"/>
          <ac:spMkLst>
            <pc:docMk/>
            <pc:sldMk cId="932956705" sldId="283"/>
            <ac:spMk id="11" creationId="{6E1675A0-180E-469E-A7BE-643C98EEE24C}"/>
          </ac:spMkLst>
        </pc:spChg>
      </pc:sldChg>
      <pc:sldChg chg="del">
        <pc:chgData name="Lindy Heijmering | Jeugdfonds Sport &amp; Cultuur Almere" userId="d8eff632-8b19-4de6-83d9-8c39d4b5f44f" providerId="ADAL" clId="{959AD4C5-3318-4627-8D6F-AB0B44D919A3}" dt="2024-04-17T07:13:58.899" v="19" actId="47"/>
        <pc:sldMkLst>
          <pc:docMk/>
          <pc:sldMk cId="35783524" sldId="284"/>
        </pc:sldMkLst>
      </pc:sldChg>
      <pc:sldChg chg="modSp mod">
        <pc:chgData name="Lindy Heijmering | Jeugdfonds Sport &amp; Cultuur Almere" userId="d8eff632-8b19-4de6-83d9-8c39d4b5f44f" providerId="ADAL" clId="{959AD4C5-3318-4627-8D6F-AB0B44D919A3}" dt="2024-05-02T07:32:13.773" v="191" actId="255"/>
        <pc:sldMkLst>
          <pc:docMk/>
          <pc:sldMk cId="3910350333" sldId="285"/>
        </pc:sldMkLst>
        <pc:spChg chg="mod">
          <ac:chgData name="Lindy Heijmering | Jeugdfonds Sport &amp; Cultuur Almere" userId="d8eff632-8b19-4de6-83d9-8c39d4b5f44f" providerId="ADAL" clId="{959AD4C5-3318-4627-8D6F-AB0B44D919A3}" dt="2024-05-02T07:32:13.773" v="191" actId="255"/>
          <ac:spMkLst>
            <pc:docMk/>
            <pc:sldMk cId="3910350333" sldId="285"/>
            <ac:spMk id="13" creationId="{45FA8A59-338A-4864-AD77-26A20D0C9DB0}"/>
          </ac:spMkLst>
        </pc:spChg>
      </pc:sldChg>
      <pc:sldChg chg="modSp mod">
        <pc:chgData name="Lindy Heijmering | Jeugdfonds Sport &amp; Cultuur Almere" userId="d8eff632-8b19-4de6-83d9-8c39d4b5f44f" providerId="ADAL" clId="{959AD4C5-3318-4627-8D6F-AB0B44D919A3}" dt="2024-05-02T07:31:27.387" v="172" actId="2711"/>
        <pc:sldMkLst>
          <pc:docMk/>
          <pc:sldMk cId="1470641411" sldId="287"/>
        </pc:sldMkLst>
        <pc:spChg chg="mod">
          <ac:chgData name="Lindy Heijmering | Jeugdfonds Sport &amp; Cultuur Almere" userId="d8eff632-8b19-4de6-83d9-8c39d4b5f44f" providerId="ADAL" clId="{959AD4C5-3318-4627-8D6F-AB0B44D919A3}" dt="2024-05-02T07:31:27.387" v="172" actId="2711"/>
          <ac:spMkLst>
            <pc:docMk/>
            <pc:sldMk cId="1470641411" sldId="287"/>
            <ac:spMk id="12" creationId="{F23D4216-4B62-4066-AEF6-CC6CCA9976C1}"/>
          </ac:spMkLst>
        </pc:spChg>
      </pc:sldChg>
      <pc:sldChg chg="modSp del mod">
        <pc:chgData name="Lindy Heijmering | Jeugdfonds Sport &amp; Cultuur Almere" userId="d8eff632-8b19-4de6-83d9-8c39d4b5f44f" providerId="ADAL" clId="{959AD4C5-3318-4627-8D6F-AB0B44D919A3}" dt="2024-07-15T13:46:50.670" v="218" actId="47"/>
        <pc:sldMkLst>
          <pc:docMk/>
          <pc:sldMk cId="2779562181" sldId="290"/>
        </pc:sldMkLst>
        <pc:spChg chg="mod">
          <ac:chgData name="Lindy Heijmering | Jeugdfonds Sport &amp; Cultuur Almere" userId="d8eff632-8b19-4de6-83d9-8c39d4b5f44f" providerId="ADAL" clId="{959AD4C5-3318-4627-8D6F-AB0B44D919A3}" dt="2024-05-02T07:31:16.931" v="171" actId="20577"/>
          <ac:spMkLst>
            <pc:docMk/>
            <pc:sldMk cId="2779562181" sldId="290"/>
            <ac:spMk id="11" creationId="{9061E920-CF97-4052-93CA-C43B5EB32420}"/>
          </ac:spMkLst>
        </pc:spChg>
        <pc:picChg chg="mod">
          <ac:chgData name="Lindy Heijmering | Jeugdfonds Sport &amp; Cultuur Almere" userId="d8eff632-8b19-4de6-83d9-8c39d4b5f44f" providerId="ADAL" clId="{959AD4C5-3318-4627-8D6F-AB0B44D919A3}" dt="2024-05-02T07:31:13.090" v="170" actId="1076"/>
          <ac:picMkLst>
            <pc:docMk/>
            <pc:sldMk cId="2779562181" sldId="290"/>
            <ac:picMk id="5" creationId="{EEA6DE4A-9B11-B4EE-D2F2-55868A2ABECA}"/>
          </ac:picMkLst>
        </pc:picChg>
      </pc:sldChg>
      <pc:sldChg chg="modSp mod">
        <pc:chgData name="Lindy Heijmering | Jeugdfonds Sport &amp; Cultuur Almere" userId="d8eff632-8b19-4de6-83d9-8c39d4b5f44f" providerId="ADAL" clId="{959AD4C5-3318-4627-8D6F-AB0B44D919A3}" dt="2024-05-02T07:33:16.297" v="210" actId="255"/>
        <pc:sldMkLst>
          <pc:docMk/>
          <pc:sldMk cId="3221242152" sldId="292"/>
        </pc:sldMkLst>
        <pc:spChg chg="mod">
          <ac:chgData name="Lindy Heijmering | Jeugdfonds Sport &amp; Cultuur Almere" userId="d8eff632-8b19-4de6-83d9-8c39d4b5f44f" providerId="ADAL" clId="{959AD4C5-3318-4627-8D6F-AB0B44D919A3}" dt="2024-05-02T07:33:16.297" v="210" actId="255"/>
          <ac:spMkLst>
            <pc:docMk/>
            <pc:sldMk cId="3221242152" sldId="292"/>
            <ac:spMk id="11" creationId="{6E1675A0-180E-469E-A7BE-643C98EEE24C}"/>
          </ac:spMkLst>
        </pc:spChg>
      </pc:sldChg>
      <pc:sldChg chg="modSp mod">
        <pc:chgData name="Lindy Heijmering | Jeugdfonds Sport &amp; Cultuur Almere" userId="d8eff632-8b19-4de6-83d9-8c39d4b5f44f" providerId="ADAL" clId="{959AD4C5-3318-4627-8D6F-AB0B44D919A3}" dt="2024-05-02T07:33:53.050" v="215" actId="255"/>
        <pc:sldMkLst>
          <pc:docMk/>
          <pc:sldMk cId="4115420329" sldId="293"/>
        </pc:sldMkLst>
        <pc:spChg chg="mod">
          <ac:chgData name="Lindy Heijmering | Jeugdfonds Sport &amp; Cultuur Almere" userId="d8eff632-8b19-4de6-83d9-8c39d4b5f44f" providerId="ADAL" clId="{959AD4C5-3318-4627-8D6F-AB0B44D919A3}" dt="2024-05-02T07:33:53.050" v="215" actId="255"/>
          <ac:spMkLst>
            <pc:docMk/>
            <pc:sldMk cId="4115420329" sldId="293"/>
            <ac:spMk id="13" creationId="{45FA8A59-338A-4864-AD77-26A20D0C9DB0}"/>
          </ac:spMkLst>
        </pc:spChg>
      </pc:sldChg>
      <pc:sldChg chg="del">
        <pc:chgData name="Lindy Heijmering | Jeugdfonds Sport &amp; Cultuur Almere" userId="d8eff632-8b19-4de6-83d9-8c39d4b5f44f" providerId="ADAL" clId="{959AD4C5-3318-4627-8D6F-AB0B44D919A3}" dt="2024-04-17T07:10:48.262" v="1" actId="47"/>
        <pc:sldMkLst>
          <pc:docMk/>
          <pc:sldMk cId="1003071750" sldId="294"/>
        </pc:sldMkLst>
      </pc:sldChg>
      <pc:sldChg chg="del">
        <pc:chgData name="Lindy Heijmering | Jeugdfonds Sport &amp; Cultuur Almere" userId="d8eff632-8b19-4de6-83d9-8c39d4b5f44f" providerId="ADAL" clId="{959AD4C5-3318-4627-8D6F-AB0B44D919A3}" dt="2024-04-17T07:10:46.830" v="0" actId="47"/>
        <pc:sldMkLst>
          <pc:docMk/>
          <pc:sldMk cId="3133307864" sldId="300"/>
        </pc:sldMkLst>
      </pc:sldChg>
      <pc:sldChg chg="addSp delSp modSp mod">
        <pc:chgData name="Lindy Heijmering | Jeugdfonds Sport &amp; Cultuur Almere" userId="d8eff632-8b19-4de6-83d9-8c39d4b5f44f" providerId="ADAL" clId="{959AD4C5-3318-4627-8D6F-AB0B44D919A3}" dt="2024-05-02T07:37:55.407" v="216" actId="20577"/>
        <pc:sldMkLst>
          <pc:docMk/>
          <pc:sldMk cId="2755822560" sldId="301"/>
        </pc:sldMkLst>
        <pc:spChg chg="mod">
          <ac:chgData name="Lindy Heijmering | Jeugdfonds Sport &amp; Cultuur Almere" userId="d8eff632-8b19-4de6-83d9-8c39d4b5f44f" providerId="ADAL" clId="{959AD4C5-3318-4627-8D6F-AB0B44D919A3}" dt="2024-05-02T07:26:22.830" v="34" actId="20577"/>
          <ac:spMkLst>
            <pc:docMk/>
            <pc:sldMk cId="2755822560" sldId="301"/>
            <ac:spMk id="6" creationId="{00000000-0000-0000-0000-000000000000}"/>
          </ac:spMkLst>
        </pc:spChg>
        <pc:spChg chg="add del">
          <ac:chgData name="Lindy Heijmering | Jeugdfonds Sport &amp; Cultuur Almere" userId="d8eff632-8b19-4de6-83d9-8c39d4b5f44f" providerId="ADAL" clId="{959AD4C5-3318-4627-8D6F-AB0B44D919A3}" dt="2024-04-17T07:11:06.178" v="3" actId="22"/>
          <ac:spMkLst>
            <pc:docMk/>
            <pc:sldMk cId="2755822560" sldId="301"/>
            <ac:spMk id="8" creationId="{E892636B-42A2-F3D1-EC41-1B6A958960CA}"/>
          </ac:spMkLst>
        </pc:spChg>
        <pc:spChg chg="add del">
          <ac:chgData name="Lindy Heijmering | Jeugdfonds Sport &amp; Cultuur Almere" userId="d8eff632-8b19-4de6-83d9-8c39d4b5f44f" providerId="ADAL" clId="{959AD4C5-3318-4627-8D6F-AB0B44D919A3}" dt="2024-04-17T07:11:13.746" v="5" actId="22"/>
          <ac:spMkLst>
            <pc:docMk/>
            <pc:sldMk cId="2755822560" sldId="301"/>
            <ac:spMk id="10" creationId="{77E0ABF5-FFA1-13C5-711C-CCF1605955CB}"/>
          </ac:spMkLst>
        </pc:spChg>
        <pc:spChg chg="mod">
          <ac:chgData name="Lindy Heijmering | Jeugdfonds Sport &amp; Cultuur Almere" userId="d8eff632-8b19-4de6-83d9-8c39d4b5f44f" providerId="ADAL" clId="{959AD4C5-3318-4627-8D6F-AB0B44D919A3}" dt="2024-05-02T07:37:55.407" v="216" actId="20577"/>
          <ac:spMkLst>
            <pc:docMk/>
            <pc:sldMk cId="2755822560" sldId="301"/>
            <ac:spMk id="11" creationId="{85FF14B7-91D4-4E86-87A0-3034A9D83EC8}"/>
          </ac:spMkLst>
        </pc:spChg>
      </pc:sldChg>
      <pc:sldChg chg="modSp mod">
        <pc:chgData name="Lindy Heijmering | Jeugdfonds Sport &amp; Cultuur Almere" userId="d8eff632-8b19-4de6-83d9-8c39d4b5f44f" providerId="ADAL" clId="{959AD4C5-3318-4627-8D6F-AB0B44D919A3}" dt="2024-05-02T07:31:41.477" v="174" actId="255"/>
        <pc:sldMkLst>
          <pc:docMk/>
          <pc:sldMk cId="2850388278" sldId="302"/>
        </pc:sldMkLst>
        <pc:spChg chg="mod">
          <ac:chgData name="Lindy Heijmering | Jeugdfonds Sport &amp; Cultuur Almere" userId="d8eff632-8b19-4de6-83d9-8c39d4b5f44f" providerId="ADAL" clId="{959AD4C5-3318-4627-8D6F-AB0B44D919A3}" dt="2024-05-02T07:31:41.477" v="174" actId="255"/>
          <ac:spMkLst>
            <pc:docMk/>
            <pc:sldMk cId="2850388278" sldId="302"/>
            <ac:spMk id="11" creationId="{85FF14B7-91D4-4E86-87A0-3034A9D83EC8}"/>
          </ac:spMkLst>
        </pc:spChg>
      </pc:sldChg>
      <pc:sldChg chg="del">
        <pc:chgData name="Lindy Heijmering | Jeugdfonds Sport &amp; Cultuur Almere" userId="d8eff632-8b19-4de6-83d9-8c39d4b5f44f" providerId="ADAL" clId="{959AD4C5-3318-4627-8D6F-AB0B44D919A3}" dt="2024-04-17T07:11:43.940" v="7" actId="47"/>
        <pc:sldMkLst>
          <pc:docMk/>
          <pc:sldMk cId="3131005093" sldId="303"/>
        </pc:sldMkLst>
      </pc:sldChg>
      <pc:sldChg chg="modSp mod">
        <pc:chgData name="Lindy Heijmering | Jeugdfonds Sport &amp; Cultuur Almere" userId="d8eff632-8b19-4de6-83d9-8c39d4b5f44f" providerId="ADAL" clId="{959AD4C5-3318-4627-8D6F-AB0B44D919A3}" dt="2024-05-02T07:33:30.267" v="211" actId="255"/>
        <pc:sldMkLst>
          <pc:docMk/>
          <pc:sldMk cId="136604017" sldId="304"/>
        </pc:sldMkLst>
        <pc:spChg chg="mod">
          <ac:chgData name="Lindy Heijmering | Jeugdfonds Sport &amp; Cultuur Almere" userId="d8eff632-8b19-4de6-83d9-8c39d4b5f44f" providerId="ADAL" clId="{959AD4C5-3318-4627-8D6F-AB0B44D919A3}" dt="2024-05-02T07:33:30.267" v="211" actId="255"/>
          <ac:spMkLst>
            <pc:docMk/>
            <pc:sldMk cId="136604017" sldId="304"/>
            <ac:spMk id="11" creationId="{6E1675A0-180E-469E-A7BE-643C98EEE24C}"/>
          </ac:spMkLst>
        </pc:spChg>
      </pc:sldChg>
      <pc:sldChg chg="modSp mod">
        <pc:chgData name="Lindy Heijmering | Jeugdfonds Sport &amp; Cultuur Almere" userId="d8eff632-8b19-4de6-83d9-8c39d4b5f44f" providerId="ADAL" clId="{959AD4C5-3318-4627-8D6F-AB0B44D919A3}" dt="2024-05-02T07:33:45.644" v="214" actId="255"/>
        <pc:sldMkLst>
          <pc:docMk/>
          <pc:sldMk cId="4244850244" sldId="305"/>
        </pc:sldMkLst>
        <pc:spChg chg="mod">
          <ac:chgData name="Lindy Heijmering | Jeugdfonds Sport &amp; Cultuur Almere" userId="d8eff632-8b19-4de6-83d9-8c39d4b5f44f" providerId="ADAL" clId="{959AD4C5-3318-4627-8D6F-AB0B44D919A3}" dt="2024-05-02T07:33:45.644" v="214" actId="255"/>
          <ac:spMkLst>
            <pc:docMk/>
            <pc:sldMk cId="4244850244" sldId="305"/>
            <ac:spMk id="11" creationId="{6E1675A0-180E-469E-A7BE-643C98EEE24C}"/>
          </ac:spMkLst>
        </pc:spChg>
      </pc:sldChg>
      <pc:sldChg chg="modSp mod">
        <pc:chgData name="Lindy Heijmering | Jeugdfonds Sport &amp; Cultuur Almere" userId="d8eff632-8b19-4de6-83d9-8c39d4b5f44f" providerId="ADAL" clId="{959AD4C5-3318-4627-8D6F-AB0B44D919A3}" dt="2024-05-02T07:32:54.242" v="208" actId="20577"/>
        <pc:sldMkLst>
          <pc:docMk/>
          <pc:sldMk cId="47314642" sldId="306"/>
        </pc:sldMkLst>
        <pc:spChg chg="mod">
          <ac:chgData name="Lindy Heijmering | Jeugdfonds Sport &amp; Cultuur Almere" userId="d8eff632-8b19-4de6-83d9-8c39d4b5f44f" providerId="ADAL" clId="{959AD4C5-3318-4627-8D6F-AB0B44D919A3}" dt="2024-05-02T07:32:54.242" v="208" actId="20577"/>
          <ac:spMkLst>
            <pc:docMk/>
            <pc:sldMk cId="47314642" sldId="306"/>
            <ac:spMk id="11" creationId="{6E1675A0-180E-469E-A7BE-643C98EEE24C}"/>
          </ac:spMkLst>
        </pc:spChg>
      </pc:sldChg>
      <pc:sldChg chg="modSp del mod">
        <pc:chgData name="Lindy Heijmering | Jeugdfonds Sport &amp; Cultuur Almere" userId="d8eff632-8b19-4de6-83d9-8c39d4b5f44f" providerId="ADAL" clId="{959AD4C5-3318-4627-8D6F-AB0B44D919A3}" dt="2024-04-17T07:13:35.892" v="18" actId="2696"/>
        <pc:sldMkLst>
          <pc:docMk/>
          <pc:sldMk cId="3247741190" sldId="308"/>
        </pc:sldMkLst>
        <pc:spChg chg="mod">
          <ac:chgData name="Lindy Heijmering | Jeugdfonds Sport &amp; Cultuur Almere" userId="d8eff632-8b19-4de6-83d9-8c39d4b5f44f" providerId="ADAL" clId="{959AD4C5-3318-4627-8D6F-AB0B44D919A3}" dt="2024-04-17T07:13:27.512" v="17" actId="113"/>
          <ac:spMkLst>
            <pc:docMk/>
            <pc:sldMk cId="3247741190" sldId="308"/>
            <ac:spMk id="11" creationId="{6E1675A0-180E-469E-A7BE-643C98EEE24C}"/>
          </ac:spMkLst>
        </pc:spChg>
      </pc:sldChg>
      <pc:sldChg chg="modSp mod">
        <pc:chgData name="Lindy Heijmering | Jeugdfonds Sport &amp; Cultuur Almere" userId="d8eff632-8b19-4de6-83d9-8c39d4b5f44f" providerId="ADAL" clId="{959AD4C5-3318-4627-8D6F-AB0B44D919A3}" dt="2024-05-02T07:33:38.265" v="212" actId="255"/>
        <pc:sldMkLst>
          <pc:docMk/>
          <pc:sldMk cId="3241471593" sldId="309"/>
        </pc:sldMkLst>
        <pc:spChg chg="mod">
          <ac:chgData name="Lindy Heijmering | Jeugdfonds Sport &amp; Cultuur Almere" userId="d8eff632-8b19-4de6-83d9-8c39d4b5f44f" providerId="ADAL" clId="{959AD4C5-3318-4627-8D6F-AB0B44D919A3}" dt="2024-05-02T07:33:38.265" v="212" actId="255"/>
          <ac:spMkLst>
            <pc:docMk/>
            <pc:sldMk cId="3241471593" sldId="309"/>
            <ac:spMk id="11" creationId="{6E1675A0-180E-469E-A7BE-643C98EEE24C}"/>
          </ac:spMkLst>
        </pc:spChg>
      </pc:sldChg>
      <pc:sldChg chg="add">
        <pc:chgData name="Lindy Heijmering | Jeugdfonds Sport &amp; Cultuur Almere" userId="d8eff632-8b19-4de6-83d9-8c39d4b5f44f" providerId="ADAL" clId="{959AD4C5-3318-4627-8D6F-AB0B44D919A3}" dt="2024-04-17T07:11:23.679" v="6"/>
        <pc:sldMkLst>
          <pc:docMk/>
          <pc:sldMk cId="3133307864" sldId="323"/>
        </pc:sldMkLst>
      </pc:sldChg>
      <pc:sldChg chg="add del">
        <pc:chgData name="Lindy Heijmering | Jeugdfonds Sport &amp; Cultuur Almere" userId="d8eff632-8b19-4de6-83d9-8c39d4b5f44f" providerId="ADAL" clId="{959AD4C5-3318-4627-8D6F-AB0B44D919A3}" dt="2024-04-17T07:11:54.073" v="9"/>
        <pc:sldMkLst>
          <pc:docMk/>
          <pc:sldMk cId="1072631329" sldId="324"/>
        </pc:sldMkLst>
      </pc:sldChg>
      <pc:sldChg chg="modSp add mod">
        <pc:chgData name="Lindy Heijmering | Jeugdfonds Sport &amp; Cultuur Almere" userId="d8eff632-8b19-4de6-83d9-8c39d4b5f44f" providerId="ADAL" clId="{959AD4C5-3318-4627-8D6F-AB0B44D919A3}" dt="2024-07-15T13:50:06.934" v="322" actId="20577"/>
        <pc:sldMkLst>
          <pc:docMk/>
          <pc:sldMk cId="1783607205" sldId="324"/>
        </pc:sldMkLst>
        <pc:spChg chg="mod">
          <ac:chgData name="Lindy Heijmering | Jeugdfonds Sport &amp; Cultuur Almere" userId="d8eff632-8b19-4de6-83d9-8c39d4b5f44f" providerId="ADAL" clId="{959AD4C5-3318-4627-8D6F-AB0B44D919A3}" dt="2024-07-15T13:50:06.934" v="322" actId="20577"/>
          <ac:spMkLst>
            <pc:docMk/>
            <pc:sldMk cId="1783607205" sldId="324"/>
            <ac:spMk id="11" creationId="{85FF14B7-91D4-4E86-87A0-3034A9D83EC8}"/>
          </ac:spMkLst>
        </pc:spChg>
        <pc:picChg chg="mod">
          <ac:chgData name="Lindy Heijmering | Jeugdfonds Sport &amp; Cultuur Almere" userId="d8eff632-8b19-4de6-83d9-8c39d4b5f44f" providerId="ADAL" clId="{959AD4C5-3318-4627-8D6F-AB0B44D919A3}" dt="2024-05-02T07:29:59.904" v="167" actId="1076"/>
          <ac:picMkLst>
            <pc:docMk/>
            <pc:sldMk cId="1783607205" sldId="324"/>
            <ac:picMk id="8" creationId="{E2AF3491-B237-C06D-0F0F-D0DA4A324C7C}"/>
          </ac:picMkLst>
        </pc:picChg>
      </pc:sldChg>
      <pc:sldChg chg="add del">
        <pc:chgData name="Lindy Heijmering | Jeugdfonds Sport &amp; Cultuur Almere" userId="d8eff632-8b19-4de6-83d9-8c39d4b5f44f" providerId="ADAL" clId="{959AD4C5-3318-4627-8D6F-AB0B44D919A3}" dt="2024-04-17T07:12:02.671" v="11"/>
        <pc:sldMkLst>
          <pc:docMk/>
          <pc:sldMk cId="2846319896" sldId="324"/>
        </pc:sldMkLst>
      </pc:sldChg>
      <pc:sldChg chg="add del">
        <pc:chgData name="Lindy Heijmering | Jeugdfonds Sport &amp; Cultuur Almere" userId="d8eff632-8b19-4de6-83d9-8c39d4b5f44f" providerId="ADAL" clId="{959AD4C5-3318-4627-8D6F-AB0B44D919A3}" dt="2024-04-17T07:12:11.675" v="13"/>
        <pc:sldMkLst>
          <pc:docMk/>
          <pc:sldMk cId="3057381487" sldId="324"/>
        </pc:sldMkLst>
      </pc:sldChg>
      <pc:sldChg chg="add">
        <pc:chgData name="Lindy Heijmering | Jeugdfonds Sport &amp; Cultuur Almere" userId="d8eff632-8b19-4de6-83d9-8c39d4b5f44f" providerId="ADAL" clId="{959AD4C5-3318-4627-8D6F-AB0B44D919A3}" dt="2024-07-15T13:46:41.713" v="217"/>
        <pc:sldMkLst>
          <pc:docMk/>
          <pc:sldMk cId="947481784" sldId="334"/>
        </pc:sldMkLst>
      </pc:sldChg>
    </pc:docChg>
  </pc:docChgLst>
  <pc:docChgLst>
    <pc:chgData name="Lindy Heijmering | Jeugdfonds Sport &amp; Cultuur Almere" userId="d8eff632-8b19-4de6-83d9-8c39d4b5f44f" providerId="ADAL" clId="{7930BDFD-1B17-4C4C-AB77-4D0DEBAA0C0A}"/>
    <pc:docChg chg="modSld">
      <pc:chgData name="Lindy Heijmering | Jeugdfonds Sport &amp; Cultuur Almere" userId="d8eff632-8b19-4de6-83d9-8c39d4b5f44f" providerId="ADAL" clId="{7930BDFD-1B17-4C4C-AB77-4D0DEBAA0C0A}" dt="2024-02-07T15:43:03.088" v="28" actId="1076"/>
      <pc:docMkLst>
        <pc:docMk/>
      </pc:docMkLst>
      <pc:sldChg chg="modSp mod">
        <pc:chgData name="Lindy Heijmering | Jeugdfonds Sport &amp; Cultuur Almere" userId="d8eff632-8b19-4de6-83d9-8c39d4b5f44f" providerId="ADAL" clId="{7930BDFD-1B17-4C4C-AB77-4D0DEBAA0C0A}" dt="2024-02-07T15:43:03.088" v="28" actId="1076"/>
        <pc:sldMkLst>
          <pc:docMk/>
          <pc:sldMk cId="0" sldId="277"/>
        </pc:sldMkLst>
        <pc:spChg chg="mod">
          <ac:chgData name="Lindy Heijmering | Jeugdfonds Sport &amp; Cultuur Almere" userId="d8eff632-8b19-4de6-83d9-8c39d4b5f44f" providerId="ADAL" clId="{7930BDFD-1B17-4C4C-AB77-4D0DEBAA0C0A}" dt="2024-02-07T15:42:57.529" v="26" actId="1076"/>
          <ac:spMkLst>
            <pc:docMk/>
            <pc:sldMk cId="0" sldId="277"/>
            <ac:spMk id="5" creationId="{9E144CD6-3482-41CE-B8E3-ABA7DB056583}"/>
          </ac:spMkLst>
        </pc:spChg>
        <pc:picChg chg="mod">
          <ac:chgData name="Lindy Heijmering | Jeugdfonds Sport &amp; Cultuur Almere" userId="d8eff632-8b19-4de6-83d9-8c39d4b5f44f" providerId="ADAL" clId="{7930BDFD-1B17-4C4C-AB77-4D0DEBAA0C0A}" dt="2024-02-07T15:43:03.088" v="28" actId="1076"/>
          <ac:picMkLst>
            <pc:docMk/>
            <pc:sldMk cId="0" sldId="277"/>
            <ac:picMk id="2" creationId="{00000000-0000-0000-0000-000000000000}"/>
          </ac:picMkLst>
        </pc:picChg>
        <pc:picChg chg="mod">
          <ac:chgData name="Lindy Heijmering | Jeugdfonds Sport &amp; Cultuur Almere" userId="d8eff632-8b19-4de6-83d9-8c39d4b5f44f" providerId="ADAL" clId="{7930BDFD-1B17-4C4C-AB77-4D0DEBAA0C0A}" dt="2024-02-07T15:42:59.850" v="27" actId="1076"/>
          <ac:picMkLst>
            <pc:docMk/>
            <pc:sldMk cId="0" sldId="277"/>
            <ac:picMk id="3" creationId="{00000000-0000-0000-0000-000000000000}"/>
          </ac:picMkLst>
        </pc:picChg>
      </pc:sldChg>
      <pc:sldChg chg="modSp mod">
        <pc:chgData name="Lindy Heijmering | Jeugdfonds Sport &amp; Cultuur Almere" userId="d8eff632-8b19-4de6-83d9-8c39d4b5f44f" providerId="ADAL" clId="{7930BDFD-1B17-4C4C-AB77-4D0DEBAA0C0A}" dt="2024-01-31T11:02:54.505" v="19" actId="6549"/>
        <pc:sldMkLst>
          <pc:docMk/>
          <pc:sldMk cId="2779562181" sldId="290"/>
        </pc:sldMkLst>
        <pc:spChg chg="mod">
          <ac:chgData name="Lindy Heijmering | Jeugdfonds Sport &amp; Cultuur Almere" userId="d8eff632-8b19-4de6-83d9-8c39d4b5f44f" providerId="ADAL" clId="{7930BDFD-1B17-4C4C-AB77-4D0DEBAA0C0A}" dt="2024-01-31T11:02:54.505" v="19" actId="6549"/>
          <ac:spMkLst>
            <pc:docMk/>
            <pc:sldMk cId="2779562181" sldId="290"/>
            <ac:spMk id="11" creationId="{9061E920-CF97-4052-93CA-C43B5EB32420}"/>
          </ac:spMkLst>
        </pc:spChg>
      </pc:sldChg>
    </pc:docChg>
  </pc:docChgLst>
  <pc:docChgLst>
    <pc:chgData name="Lindy Heijmering | Jeugdfonds Sport &amp; Cultuur Almere" userId="S::lindy.almere@jeugdfondssportencultuur.nl::d8eff632-8b19-4de6-83d9-8c39d4b5f44f" providerId="AD" clId="Web-{3157C3DD-10F0-8371-CF09-9283EC058CF3}"/>
    <pc:docChg chg="modSld">
      <pc:chgData name="Lindy Heijmering | Jeugdfonds Sport &amp; Cultuur Almere" userId="S::lindy.almere@jeugdfondssportencultuur.nl::d8eff632-8b19-4de6-83d9-8c39d4b5f44f" providerId="AD" clId="Web-{3157C3DD-10F0-8371-CF09-9283EC058CF3}" dt="2023-10-09T13:23:33.031" v="3" actId="20577"/>
      <pc:docMkLst>
        <pc:docMk/>
      </pc:docMkLst>
      <pc:sldChg chg="modSp">
        <pc:chgData name="Lindy Heijmering | Jeugdfonds Sport &amp; Cultuur Almere" userId="S::lindy.almere@jeugdfondssportencultuur.nl::d8eff632-8b19-4de6-83d9-8c39d4b5f44f" providerId="AD" clId="Web-{3157C3DD-10F0-8371-CF09-9283EC058CF3}" dt="2023-10-09T13:23:33.031" v="3" actId="20577"/>
        <pc:sldMkLst>
          <pc:docMk/>
          <pc:sldMk cId="3131005093" sldId="303"/>
        </pc:sldMkLst>
        <pc:spChg chg="mod">
          <ac:chgData name="Lindy Heijmering | Jeugdfonds Sport &amp; Cultuur Almere" userId="S::lindy.almere@jeugdfondssportencultuur.nl::d8eff632-8b19-4de6-83d9-8c39d4b5f44f" providerId="AD" clId="Web-{3157C3DD-10F0-8371-CF09-9283EC058CF3}" dt="2023-10-09T13:23:33.031" v="3" actId="20577"/>
          <ac:spMkLst>
            <pc:docMk/>
            <pc:sldMk cId="3131005093" sldId="303"/>
            <ac:spMk id="11" creationId="{85FF14B7-91D4-4E86-87A0-3034A9D83EC8}"/>
          </ac:spMkLst>
        </pc:spChg>
      </pc:sldChg>
    </pc:docChg>
  </pc:docChgLst>
  <pc:docChgLst>
    <pc:chgData name="Lindy Heijmering | Jeugdfonds Sport &amp; Cultuur Almere" userId="d8eff632-8b19-4de6-83d9-8c39d4b5f44f" providerId="ADAL" clId="{972E5440-22D3-41CF-9D6A-B3ADE089DB73}"/>
    <pc:docChg chg="custSel modSld">
      <pc:chgData name="Lindy Heijmering | Jeugdfonds Sport &amp; Cultuur Almere" userId="d8eff632-8b19-4de6-83d9-8c39d4b5f44f" providerId="ADAL" clId="{972E5440-22D3-41CF-9D6A-B3ADE089DB73}" dt="2024-12-09T15:11:34.082" v="284" actId="20577"/>
      <pc:docMkLst>
        <pc:docMk/>
      </pc:docMkLst>
      <pc:sldChg chg="modSp mod">
        <pc:chgData name="Lindy Heijmering | Jeugdfonds Sport &amp; Cultuur Almere" userId="d8eff632-8b19-4de6-83d9-8c39d4b5f44f" providerId="ADAL" clId="{972E5440-22D3-41CF-9D6A-B3ADE089DB73}" dt="2024-12-09T15:11:34.082" v="284" actId="20577"/>
        <pc:sldMkLst>
          <pc:docMk/>
          <pc:sldMk cId="3784530293" sldId="257"/>
        </pc:sldMkLst>
        <pc:spChg chg="mod">
          <ac:chgData name="Lindy Heijmering | Jeugdfonds Sport &amp; Cultuur Almere" userId="d8eff632-8b19-4de6-83d9-8c39d4b5f44f" providerId="ADAL" clId="{972E5440-22D3-41CF-9D6A-B3ADE089DB73}" dt="2024-12-09T15:11:34.082" v="284" actId="20577"/>
          <ac:spMkLst>
            <pc:docMk/>
            <pc:sldMk cId="3784530293" sldId="257"/>
            <ac:spMk id="3" creationId="{00000000-0000-0000-0000-000000000000}"/>
          </ac:spMkLst>
        </pc:spChg>
      </pc:sldChg>
      <pc:sldChg chg="modSp mod">
        <pc:chgData name="Lindy Heijmering | Jeugdfonds Sport &amp; Cultuur Almere" userId="d8eff632-8b19-4de6-83d9-8c39d4b5f44f" providerId="ADAL" clId="{972E5440-22D3-41CF-9D6A-B3ADE089DB73}" dt="2024-12-09T15:07:39.156" v="14" actId="20577"/>
        <pc:sldMkLst>
          <pc:docMk/>
          <pc:sldMk cId="0" sldId="277"/>
        </pc:sldMkLst>
        <pc:spChg chg="mod">
          <ac:chgData name="Lindy Heijmering | Jeugdfonds Sport &amp; Cultuur Almere" userId="d8eff632-8b19-4de6-83d9-8c39d4b5f44f" providerId="ADAL" clId="{972E5440-22D3-41CF-9D6A-B3ADE089DB73}" dt="2024-12-09T15:07:39.156" v="14" actId="20577"/>
          <ac:spMkLst>
            <pc:docMk/>
            <pc:sldMk cId="0" sldId="277"/>
            <ac:spMk id="5" creationId="{9E144CD6-3482-41CE-B8E3-ABA7DB056583}"/>
          </ac:spMkLst>
        </pc:spChg>
      </pc:sldChg>
      <pc:sldChg chg="modSp mod">
        <pc:chgData name="Lindy Heijmering | Jeugdfonds Sport &amp; Cultuur Almere" userId="d8eff632-8b19-4de6-83d9-8c39d4b5f44f" providerId="ADAL" clId="{972E5440-22D3-41CF-9D6A-B3ADE089DB73}" dt="2024-12-09T15:09:19.357" v="148" actId="20577"/>
        <pc:sldMkLst>
          <pc:docMk/>
          <pc:sldMk cId="380486599" sldId="281"/>
        </pc:sldMkLst>
        <pc:spChg chg="mod">
          <ac:chgData name="Lindy Heijmering | Jeugdfonds Sport &amp; Cultuur Almere" userId="d8eff632-8b19-4de6-83d9-8c39d4b5f44f" providerId="ADAL" clId="{972E5440-22D3-41CF-9D6A-B3ADE089DB73}" dt="2024-12-09T15:08:36.901" v="88" actId="20577"/>
          <ac:spMkLst>
            <pc:docMk/>
            <pc:sldMk cId="380486599" sldId="281"/>
            <ac:spMk id="6" creationId="{00000000-0000-0000-0000-000000000000}"/>
          </ac:spMkLst>
        </pc:spChg>
        <pc:spChg chg="mod">
          <ac:chgData name="Lindy Heijmering | Jeugdfonds Sport &amp; Cultuur Almere" userId="d8eff632-8b19-4de6-83d9-8c39d4b5f44f" providerId="ADAL" clId="{972E5440-22D3-41CF-9D6A-B3ADE089DB73}" dt="2024-12-09T15:09:19.357" v="148" actId="20577"/>
          <ac:spMkLst>
            <pc:docMk/>
            <pc:sldMk cId="380486599" sldId="281"/>
            <ac:spMk id="11" creationId="{1E1481A4-8866-4A70-B253-4B276B110DB3}"/>
          </ac:spMkLst>
        </pc:spChg>
      </pc:sldChg>
      <pc:sldChg chg="modSp mod">
        <pc:chgData name="Lindy Heijmering | Jeugdfonds Sport &amp; Cultuur Almere" userId="d8eff632-8b19-4de6-83d9-8c39d4b5f44f" providerId="ADAL" clId="{972E5440-22D3-41CF-9D6A-B3ADE089DB73}" dt="2024-12-09T15:10:52.982" v="238" actId="20577"/>
        <pc:sldMkLst>
          <pc:docMk/>
          <pc:sldMk cId="932956705" sldId="283"/>
        </pc:sldMkLst>
        <pc:spChg chg="mod">
          <ac:chgData name="Lindy Heijmering | Jeugdfonds Sport &amp; Cultuur Almere" userId="d8eff632-8b19-4de6-83d9-8c39d4b5f44f" providerId="ADAL" clId="{972E5440-22D3-41CF-9D6A-B3ADE089DB73}" dt="2024-12-09T15:10:52.982" v="238" actId="20577"/>
          <ac:spMkLst>
            <pc:docMk/>
            <pc:sldMk cId="932956705" sldId="283"/>
            <ac:spMk id="11" creationId="{6E1675A0-180E-469E-A7BE-643C98EEE24C}"/>
          </ac:spMkLst>
        </pc:spChg>
      </pc:sldChg>
      <pc:sldChg chg="modSp mod">
        <pc:chgData name="Lindy Heijmering | Jeugdfonds Sport &amp; Cultuur Almere" userId="d8eff632-8b19-4de6-83d9-8c39d4b5f44f" providerId="ADAL" clId="{972E5440-22D3-41CF-9D6A-B3ADE089DB73}" dt="2024-12-09T15:11:03.737" v="252" actId="20577"/>
        <pc:sldMkLst>
          <pc:docMk/>
          <pc:sldMk cId="3221242152" sldId="292"/>
        </pc:sldMkLst>
        <pc:spChg chg="mod">
          <ac:chgData name="Lindy Heijmering | Jeugdfonds Sport &amp; Cultuur Almere" userId="d8eff632-8b19-4de6-83d9-8c39d4b5f44f" providerId="ADAL" clId="{972E5440-22D3-41CF-9D6A-B3ADE089DB73}" dt="2024-12-09T15:11:03.737" v="252" actId="20577"/>
          <ac:spMkLst>
            <pc:docMk/>
            <pc:sldMk cId="3221242152" sldId="292"/>
            <ac:spMk id="11" creationId="{6E1675A0-180E-469E-A7BE-643C98EEE24C}"/>
          </ac:spMkLst>
        </pc:spChg>
      </pc:sldChg>
      <pc:sldChg chg="modSp mod">
        <pc:chgData name="Lindy Heijmering | Jeugdfonds Sport &amp; Cultuur Almere" userId="d8eff632-8b19-4de6-83d9-8c39d4b5f44f" providerId="ADAL" clId="{972E5440-22D3-41CF-9D6A-B3ADE089DB73}" dt="2024-12-09T15:11:24.193" v="282" actId="20577"/>
        <pc:sldMkLst>
          <pc:docMk/>
          <pc:sldMk cId="4115420329" sldId="293"/>
        </pc:sldMkLst>
        <pc:spChg chg="mod">
          <ac:chgData name="Lindy Heijmering | Jeugdfonds Sport &amp; Cultuur Almere" userId="d8eff632-8b19-4de6-83d9-8c39d4b5f44f" providerId="ADAL" clId="{972E5440-22D3-41CF-9D6A-B3ADE089DB73}" dt="2024-12-09T15:11:24.193" v="282" actId="20577"/>
          <ac:spMkLst>
            <pc:docMk/>
            <pc:sldMk cId="4115420329" sldId="293"/>
            <ac:spMk id="13" creationId="{45FA8A59-338A-4864-AD77-26A20D0C9DB0}"/>
          </ac:spMkLst>
        </pc:spChg>
      </pc:sldChg>
      <pc:sldChg chg="modSp mod">
        <pc:chgData name="Lindy Heijmering | Jeugdfonds Sport &amp; Cultuur Almere" userId="d8eff632-8b19-4de6-83d9-8c39d4b5f44f" providerId="ADAL" clId="{972E5440-22D3-41CF-9D6A-B3ADE089DB73}" dt="2024-12-09T15:11:13.667" v="266" actId="20577"/>
        <pc:sldMkLst>
          <pc:docMk/>
          <pc:sldMk cId="136604017" sldId="304"/>
        </pc:sldMkLst>
        <pc:spChg chg="mod">
          <ac:chgData name="Lindy Heijmering | Jeugdfonds Sport &amp; Cultuur Almere" userId="d8eff632-8b19-4de6-83d9-8c39d4b5f44f" providerId="ADAL" clId="{972E5440-22D3-41CF-9D6A-B3ADE089DB73}" dt="2024-12-09T15:11:13.667" v="266" actId="20577"/>
          <ac:spMkLst>
            <pc:docMk/>
            <pc:sldMk cId="136604017" sldId="304"/>
            <ac:spMk id="11" creationId="{6E1675A0-180E-469E-A7BE-643C98EEE24C}"/>
          </ac:spMkLst>
        </pc:spChg>
      </pc:sldChg>
    </pc:docChg>
  </pc:docChgLst>
  <pc:docChgLst>
    <pc:chgData name="Lindy Heijmering | Jeugdfonds Sport &amp; Cultuur Almere" userId="S::lindy.almere@jeugdfondssportencultuur.nl::d8eff632-8b19-4de6-83d9-8c39d4b5f44f" providerId="AD" clId="Web-{4092DB69-8AA8-7FC4-048E-8B1F9D0D79D0}"/>
    <pc:docChg chg="modSld">
      <pc:chgData name="Lindy Heijmering | Jeugdfonds Sport &amp; Cultuur Almere" userId="S::lindy.almere@jeugdfondssportencultuur.nl::d8eff632-8b19-4de6-83d9-8c39d4b5f44f" providerId="AD" clId="Web-{4092DB69-8AA8-7FC4-048E-8B1F9D0D79D0}" dt="2023-10-23T07:15:50.399" v="10" actId="20577"/>
      <pc:docMkLst>
        <pc:docMk/>
      </pc:docMkLst>
      <pc:sldChg chg="modSp">
        <pc:chgData name="Lindy Heijmering | Jeugdfonds Sport &amp; Cultuur Almere" userId="S::lindy.almere@jeugdfondssportencultuur.nl::d8eff632-8b19-4de6-83d9-8c39d4b5f44f" providerId="AD" clId="Web-{4092DB69-8AA8-7FC4-048E-8B1F9D0D79D0}" dt="2023-10-23T07:15:50.399" v="10" actId="20577"/>
        <pc:sldMkLst>
          <pc:docMk/>
          <pc:sldMk cId="2755822560" sldId="301"/>
        </pc:sldMkLst>
        <pc:spChg chg="mod">
          <ac:chgData name="Lindy Heijmering | Jeugdfonds Sport &amp; Cultuur Almere" userId="S::lindy.almere@jeugdfondssportencultuur.nl::d8eff632-8b19-4de6-83d9-8c39d4b5f44f" providerId="AD" clId="Web-{4092DB69-8AA8-7FC4-048E-8B1F9D0D79D0}" dt="2023-10-23T07:15:50.399" v="10" actId="20577"/>
          <ac:spMkLst>
            <pc:docMk/>
            <pc:sldMk cId="2755822560" sldId="301"/>
            <ac:spMk id="11" creationId="{85FF14B7-91D4-4E86-87A0-3034A9D83EC8}"/>
          </ac:spMkLst>
        </pc:spChg>
      </pc:sldChg>
    </pc:docChg>
  </pc:docChgLst>
  <pc:docChgLst>
    <pc:chgData name="Lindy Heijmering | Jeugdfonds Sport &amp; Cultuur Almere" userId="S::lindy.almere@jeugdfondssportencultuur.nl::d8eff632-8b19-4de6-83d9-8c39d4b5f44f" providerId="AD" clId="Web-{D3E3AC08-8766-DFA8-C3FD-9C13C59C9E96}"/>
    <pc:docChg chg="modSld">
      <pc:chgData name="Lindy Heijmering | Jeugdfonds Sport &amp; Cultuur Almere" userId="S::lindy.almere@jeugdfondssportencultuur.nl::d8eff632-8b19-4de6-83d9-8c39d4b5f44f" providerId="AD" clId="Web-{D3E3AC08-8766-DFA8-C3FD-9C13C59C9E96}" dt="2024-01-31T08:23:01.036" v="0" actId="20577"/>
      <pc:docMkLst>
        <pc:docMk/>
      </pc:docMkLst>
      <pc:sldChg chg="modSp">
        <pc:chgData name="Lindy Heijmering | Jeugdfonds Sport &amp; Cultuur Almere" userId="S::lindy.almere@jeugdfondssportencultuur.nl::d8eff632-8b19-4de6-83d9-8c39d4b5f44f" providerId="AD" clId="Web-{D3E3AC08-8766-DFA8-C3FD-9C13C59C9E96}" dt="2024-01-31T08:23:01.036" v="0" actId="20577"/>
        <pc:sldMkLst>
          <pc:docMk/>
          <pc:sldMk cId="0" sldId="277"/>
        </pc:sldMkLst>
        <pc:spChg chg="mod">
          <ac:chgData name="Lindy Heijmering | Jeugdfonds Sport &amp; Cultuur Almere" userId="S::lindy.almere@jeugdfondssportencultuur.nl::d8eff632-8b19-4de6-83d9-8c39d4b5f44f" providerId="AD" clId="Web-{D3E3AC08-8766-DFA8-C3FD-9C13C59C9E96}" dt="2024-01-31T08:23:01.036" v="0" actId="20577"/>
          <ac:spMkLst>
            <pc:docMk/>
            <pc:sldMk cId="0" sldId="277"/>
            <ac:spMk id="5" creationId="{9E144CD6-3482-41CE-B8E3-ABA7DB056583}"/>
          </ac:spMkLst>
        </pc:spChg>
      </pc:sldChg>
    </pc:docChg>
  </pc:docChgLst>
  <pc:docChgLst>
    <pc:chgData name="Lindy Heijmering | Jeugdfonds Sport &amp; Cultuur Almere" userId="S::lindy.almere@jeugdfondssportencultuur.nl::d8eff632-8b19-4de6-83d9-8c39d4b5f44f" providerId="AD" clId="Web-{DB226F1C-05EB-0549-4ABC-7DB9E9111A5A}"/>
    <pc:docChg chg="modSld">
      <pc:chgData name="Lindy Heijmering | Jeugdfonds Sport &amp; Cultuur Almere" userId="S::lindy.almere@jeugdfondssportencultuur.nl::d8eff632-8b19-4de6-83d9-8c39d4b5f44f" providerId="AD" clId="Web-{DB226F1C-05EB-0549-4ABC-7DB9E9111A5A}" dt="2023-10-04T07:22:34.308" v="52" actId="20577"/>
      <pc:docMkLst>
        <pc:docMk/>
      </pc:docMkLst>
      <pc:sldChg chg="modSp">
        <pc:chgData name="Lindy Heijmering | Jeugdfonds Sport &amp; Cultuur Almere" userId="S::lindy.almere@jeugdfondssportencultuur.nl::d8eff632-8b19-4de6-83d9-8c39d4b5f44f" providerId="AD" clId="Web-{DB226F1C-05EB-0549-4ABC-7DB9E9111A5A}" dt="2023-10-04T07:22:34.308" v="52" actId="20577"/>
        <pc:sldMkLst>
          <pc:docMk/>
          <pc:sldMk cId="2755822560" sldId="301"/>
        </pc:sldMkLst>
        <pc:spChg chg="mod">
          <ac:chgData name="Lindy Heijmering | Jeugdfonds Sport &amp; Cultuur Almere" userId="S::lindy.almere@jeugdfondssportencultuur.nl::d8eff632-8b19-4de6-83d9-8c39d4b5f44f" providerId="AD" clId="Web-{DB226F1C-05EB-0549-4ABC-7DB9E9111A5A}" dt="2023-10-04T07:22:34.308" v="52" actId="20577"/>
          <ac:spMkLst>
            <pc:docMk/>
            <pc:sldMk cId="2755822560" sldId="301"/>
            <ac:spMk id="11" creationId="{85FF14B7-91D4-4E86-87A0-3034A9D83EC8}"/>
          </ac:spMkLst>
        </pc:spChg>
      </pc:sldChg>
    </pc:docChg>
  </pc:docChgLst>
  <pc:docChgLst>
    <pc:chgData name="Lindy Heijmering | Jeugdfonds Sport &amp; Cultuur Almere" userId="S::lindy.almere@jeugdfondssportencultuur.nl::d8eff632-8b19-4de6-83d9-8c39d4b5f44f" providerId="AD" clId="Web-{C5424294-336D-B539-F17E-6CD485C1930C}"/>
    <pc:docChg chg="modSld">
      <pc:chgData name="Lindy Heijmering | Jeugdfonds Sport &amp; Cultuur Almere" userId="S::lindy.almere@jeugdfondssportencultuur.nl::d8eff632-8b19-4de6-83d9-8c39d4b5f44f" providerId="AD" clId="Web-{C5424294-336D-B539-F17E-6CD485C1930C}" dt="2024-02-07T15:55:55.458" v="3" actId="1076"/>
      <pc:docMkLst>
        <pc:docMk/>
      </pc:docMkLst>
      <pc:sldChg chg="modSp">
        <pc:chgData name="Lindy Heijmering | Jeugdfonds Sport &amp; Cultuur Almere" userId="S::lindy.almere@jeugdfondssportencultuur.nl::d8eff632-8b19-4de6-83d9-8c39d4b5f44f" providerId="AD" clId="Web-{C5424294-336D-B539-F17E-6CD485C1930C}" dt="2024-02-07T15:55:55.458" v="3" actId="1076"/>
        <pc:sldMkLst>
          <pc:docMk/>
          <pc:sldMk cId="0" sldId="277"/>
        </pc:sldMkLst>
        <pc:picChg chg="mod">
          <ac:chgData name="Lindy Heijmering | Jeugdfonds Sport &amp; Cultuur Almere" userId="S::lindy.almere@jeugdfondssportencultuur.nl::d8eff632-8b19-4de6-83d9-8c39d4b5f44f" providerId="AD" clId="Web-{C5424294-336D-B539-F17E-6CD485C1930C}" dt="2024-02-07T15:55:48.880" v="1" actId="1076"/>
          <ac:picMkLst>
            <pc:docMk/>
            <pc:sldMk cId="0" sldId="277"/>
            <ac:picMk id="2" creationId="{00000000-0000-0000-0000-000000000000}"/>
          </ac:picMkLst>
        </pc:picChg>
        <pc:picChg chg="mod">
          <ac:chgData name="Lindy Heijmering | Jeugdfonds Sport &amp; Cultuur Almere" userId="S::lindy.almere@jeugdfondssportencultuur.nl::d8eff632-8b19-4de6-83d9-8c39d4b5f44f" providerId="AD" clId="Web-{C5424294-336D-B539-F17E-6CD485C1930C}" dt="2024-02-07T15:55:55.458" v="3" actId="1076"/>
          <ac:picMkLst>
            <pc:docMk/>
            <pc:sldMk cId="0" sldId="277"/>
            <ac:picMk id="3" creationId="{00000000-0000-0000-0000-000000000000}"/>
          </ac:picMkLst>
        </pc:picChg>
      </pc:sldChg>
    </pc:docChg>
  </pc:docChgLst>
  <pc:docChgLst>
    <pc:chgData name="Lindy Heijmering | Jeugdfonds Sport &amp; Cultuur Almere" userId="S::lindy.almere@jeugdfondssportencultuur.nl::d8eff632-8b19-4de6-83d9-8c39d4b5f44f" providerId="AD" clId="Web-{A43E4F8C-149E-BB13-9D7C-F0920BF74ED9}"/>
    <pc:docChg chg="modSld">
      <pc:chgData name="Lindy Heijmering | Jeugdfonds Sport &amp; Cultuur Almere" userId="S::lindy.almere@jeugdfondssportencultuur.nl::d8eff632-8b19-4de6-83d9-8c39d4b5f44f" providerId="AD" clId="Web-{A43E4F8C-149E-BB13-9D7C-F0920BF74ED9}" dt="2024-05-22T10:16:50.142" v="1"/>
      <pc:docMkLst>
        <pc:docMk/>
      </pc:docMkLst>
      <pc:sldChg chg="mod modShow">
        <pc:chgData name="Lindy Heijmering | Jeugdfonds Sport &amp; Cultuur Almere" userId="S::lindy.almere@jeugdfondssportencultuur.nl::d8eff632-8b19-4de6-83d9-8c39d4b5f44f" providerId="AD" clId="Web-{A43E4F8C-149E-BB13-9D7C-F0920BF74ED9}" dt="2024-05-22T10:16:50.142" v="1"/>
        <pc:sldMkLst>
          <pc:docMk/>
          <pc:sldMk cId="3574724393" sldId="288"/>
        </pc:sldMkLst>
      </pc:sldChg>
    </pc:docChg>
  </pc:docChgLst>
  <pc:docChgLst>
    <pc:chgData name="Lindy Heijmering | Jeugdfonds Sport &amp; Cultuur Almere" userId="S::lindy.almere@jeugdfondssportencultuur.nl::d8eff632-8b19-4de6-83d9-8c39d4b5f44f" providerId="AD" clId="Web-{49D68CE0-1A88-9C40-1AC8-0E13839343AD}"/>
    <pc:docChg chg="modSld">
      <pc:chgData name="Lindy Heijmering | Jeugdfonds Sport &amp; Cultuur Almere" userId="S::lindy.almere@jeugdfondssportencultuur.nl::d8eff632-8b19-4de6-83d9-8c39d4b5f44f" providerId="AD" clId="Web-{49D68CE0-1A88-9C40-1AC8-0E13839343AD}" dt="2023-10-02T11:19:31.378" v="1" actId="20577"/>
      <pc:docMkLst>
        <pc:docMk/>
      </pc:docMkLst>
      <pc:sldChg chg="modSp">
        <pc:chgData name="Lindy Heijmering | Jeugdfonds Sport &amp; Cultuur Almere" userId="S::lindy.almere@jeugdfondssportencultuur.nl::d8eff632-8b19-4de6-83d9-8c39d4b5f44f" providerId="AD" clId="Web-{49D68CE0-1A88-9C40-1AC8-0E13839343AD}" dt="2023-10-02T11:19:31.378" v="1" actId="20577"/>
        <pc:sldMkLst>
          <pc:docMk/>
          <pc:sldMk cId="2850388278" sldId="302"/>
        </pc:sldMkLst>
        <pc:spChg chg="mod">
          <ac:chgData name="Lindy Heijmering | Jeugdfonds Sport &amp; Cultuur Almere" userId="S::lindy.almere@jeugdfondssportencultuur.nl::d8eff632-8b19-4de6-83d9-8c39d4b5f44f" providerId="AD" clId="Web-{49D68CE0-1A88-9C40-1AC8-0E13839343AD}" dt="2023-10-02T11:19:31.378" v="1" actId="20577"/>
          <ac:spMkLst>
            <pc:docMk/>
            <pc:sldMk cId="2850388278" sldId="302"/>
            <ac:spMk id="11" creationId="{85FF14B7-91D4-4E86-87A0-3034A9D83EC8}"/>
          </ac:spMkLst>
        </pc:spChg>
      </pc:sldChg>
    </pc:docChg>
  </pc:docChgLst>
  <pc:docChgLst>
    <pc:chgData name="Lindy Heijmering | Jeugdfonds Sport &amp; Cultuur Almere" userId="S::lindy.almere@jeugdfondssportencultuur.nl::d8eff632-8b19-4de6-83d9-8c39d4b5f44f" providerId="AD" clId="Web-{ABC21499-78C3-8C9D-2CD7-35675C601F66}"/>
    <pc:docChg chg="modSld">
      <pc:chgData name="Lindy Heijmering | Jeugdfonds Sport &amp; Cultuur Almere" userId="S::lindy.almere@jeugdfondssportencultuur.nl::d8eff632-8b19-4de6-83d9-8c39d4b5f44f" providerId="AD" clId="Web-{ABC21499-78C3-8C9D-2CD7-35675C601F66}" dt="2023-10-26T11:54:09.328" v="0" actId="1076"/>
      <pc:docMkLst>
        <pc:docMk/>
      </pc:docMkLst>
      <pc:sldChg chg="modSp">
        <pc:chgData name="Lindy Heijmering | Jeugdfonds Sport &amp; Cultuur Almere" userId="S::lindy.almere@jeugdfondssportencultuur.nl::d8eff632-8b19-4de6-83d9-8c39d4b5f44f" providerId="AD" clId="Web-{ABC21499-78C3-8C9D-2CD7-35675C601F66}" dt="2023-10-26T11:54:09.328" v="0" actId="1076"/>
        <pc:sldMkLst>
          <pc:docMk/>
          <pc:sldMk cId="380486599" sldId="281"/>
        </pc:sldMkLst>
        <pc:spChg chg="mod">
          <ac:chgData name="Lindy Heijmering | Jeugdfonds Sport &amp; Cultuur Almere" userId="S::lindy.almere@jeugdfondssportencultuur.nl::d8eff632-8b19-4de6-83d9-8c39d4b5f44f" providerId="AD" clId="Web-{ABC21499-78C3-8C9D-2CD7-35675C601F66}" dt="2023-10-26T11:54:09.328" v="0" actId="1076"/>
          <ac:spMkLst>
            <pc:docMk/>
            <pc:sldMk cId="380486599" sldId="281"/>
            <ac:spMk id="11" creationId="{1E1481A4-8866-4A70-B253-4B276B110DB3}"/>
          </ac:spMkLst>
        </pc:spChg>
      </pc:sldChg>
    </pc:docChg>
  </pc:docChgLst>
  <pc:docChgLst>
    <pc:chgData name="Lindy Heijmering | Jeugdfonds Sport &amp; Cultuur Almere" userId="S::lindy.almere@jeugdfondssportencultuur.nl::d8eff632-8b19-4de6-83d9-8c39d4b5f44f" providerId="AD" clId="Web-{A06BB3CD-981A-ADA8-2DB9-42BC341B0639}"/>
    <pc:docChg chg="addSld modSld sldOrd modSection">
      <pc:chgData name="Lindy Heijmering | Jeugdfonds Sport &amp; Cultuur Almere" userId="S::lindy.almere@jeugdfondssportencultuur.nl::d8eff632-8b19-4de6-83d9-8c39d4b5f44f" providerId="AD" clId="Web-{A06BB3CD-981A-ADA8-2DB9-42BC341B0639}" dt="2023-09-26T09:17:41.655" v="516" actId="1076"/>
      <pc:docMkLst>
        <pc:docMk/>
      </pc:docMkLst>
      <pc:sldChg chg="modSp">
        <pc:chgData name="Lindy Heijmering | Jeugdfonds Sport &amp; Cultuur Almere" userId="S::lindy.almere@jeugdfondssportencultuur.nl::d8eff632-8b19-4de6-83d9-8c39d4b5f44f" providerId="AD" clId="Web-{A06BB3CD-981A-ADA8-2DB9-42BC341B0639}" dt="2023-09-26T09:17:41.655" v="516" actId="1076"/>
        <pc:sldMkLst>
          <pc:docMk/>
          <pc:sldMk cId="2779562181" sldId="290"/>
        </pc:sldMkLst>
        <pc:spChg chg="mod">
          <ac:chgData name="Lindy Heijmering | Jeugdfonds Sport &amp; Cultuur Almere" userId="S::lindy.almere@jeugdfondssportencultuur.nl::d8eff632-8b19-4de6-83d9-8c39d4b5f44f" providerId="AD" clId="Web-{A06BB3CD-981A-ADA8-2DB9-42BC341B0639}" dt="2023-09-26T09:17:40.218" v="515" actId="20577"/>
          <ac:spMkLst>
            <pc:docMk/>
            <pc:sldMk cId="2779562181" sldId="290"/>
            <ac:spMk id="11" creationId="{9061E920-CF97-4052-93CA-C43B5EB32420}"/>
          </ac:spMkLst>
        </pc:spChg>
        <pc:picChg chg="mod">
          <ac:chgData name="Lindy Heijmering | Jeugdfonds Sport &amp; Cultuur Almere" userId="S::lindy.almere@jeugdfondssportencultuur.nl::d8eff632-8b19-4de6-83d9-8c39d4b5f44f" providerId="AD" clId="Web-{A06BB3CD-981A-ADA8-2DB9-42BC341B0639}" dt="2023-09-26T09:17:41.655" v="516" actId="1076"/>
          <ac:picMkLst>
            <pc:docMk/>
            <pc:sldMk cId="2779562181" sldId="290"/>
            <ac:picMk id="5" creationId="{EEA6DE4A-9B11-B4EE-D2F2-55868A2ABECA}"/>
          </ac:picMkLst>
        </pc:picChg>
      </pc:sldChg>
      <pc:sldChg chg="modSp">
        <pc:chgData name="Lindy Heijmering | Jeugdfonds Sport &amp; Cultuur Almere" userId="S::lindy.almere@jeugdfondssportencultuur.nl::d8eff632-8b19-4de6-83d9-8c39d4b5f44f" providerId="AD" clId="Web-{A06BB3CD-981A-ADA8-2DB9-42BC341B0639}" dt="2023-09-26T09:02:53.138" v="5" actId="20577"/>
        <pc:sldMkLst>
          <pc:docMk/>
          <pc:sldMk cId="3221242152" sldId="292"/>
        </pc:sldMkLst>
        <pc:spChg chg="mod">
          <ac:chgData name="Lindy Heijmering | Jeugdfonds Sport &amp; Cultuur Almere" userId="S::lindy.almere@jeugdfondssportencultuur.nl::d8eff632-8b19-4de6-83d9-8c39d4b5f44f" providerId="AD" clId="Web-{A06BB3CD-981A-ADA8-2DB9-42BC341B0639}" dt="2023-09-26T09:02:53.138" v="5" actId="20577"/>
          <ac:spMkLst>
            <pc:docMk/>
            <pc:sldMk cId="3221242152" sldId="292"/>
            <ac:spMk id="6" creationId="{00000000-0000-0000-0000-000000000000}"/>
          </ac:spMkLst>
        </pc:spChg>
      </pc:sldChg>
      <pc:sldChg chg="modSp add ord replId">
        <pc:chgData name="Lindy Heijmering | Jeugdfonds Sport &amp; Cultuur Almere" userId="S::lindy.almere@jeugdfondssportencultuur.nl::d8eff632-8b19-4de6-83d9-8c39d4b5f44f" providerId="AD" clId="Web-{A06BB3CD-981A-ADA8-2DB9-42BC341B0639}" dt="2023-09-26T09:16:54.060" v="510" actId="20577"/>
        <pc:sldMkLst>
          <pc:docMk/>
          <pc:sldMk cId="136604017" sldId="304"/>
        </pc:sldMkLst>
        <pc:spChg chg="mod">
          <ac:chgData name="Lindy Heijmering | Jeugdfonds Sport &amp; Cultuur Almere" userId="S::lindy.almere@jeugdfondssportencultuur.nl::d8eff632-8b19-4de6-83d9-8c39d4b5f44f" providerId="AD" clId="Web-{A06BB3CD-981A-ADA8-2DB9-42BC341B0639}" dt="2023-09-26T09:02:57.638" v="7" actId="20577"/>
          <ac:spMkLst>
            <pc:docMk/>
            <pc:sldMk cId="136604017" sldId="304"/>
            <ac:spMk id="6" creationId="{00000000-0000-0000-0000-000000000000}"/>
          </ac:spMkLst>
        </pc:spChg>
        <pc:spChg chg="mod">
          <ac:chgData name="Lindy Heijmering | Jeugdfonds Sport &amp; Cultuur Almere" userId="S::lindy.almere@jeugdfondssportencultuur.nl::d8eff632-8b19-4de6-83d9-8c39d4b5f44f" providerId="AD" clId="Web-{A06BB3CD-981A-ADA8-2DB9-42BC341B0639}" dt="2023-09-26T09:16:54.060" v="510" actId="20577"/>
          <ac:spMkLst>
            <pc:docMk/>
            <pc:sldMk cId="136604017" sldId="304"/>
            <ac:spMk id="11" creationId="{6E1675A0-180E-469E-A7BE-643C98EEE24C}"/>
          </ac:spMkLst>
        </pc:spChg>
      </pc:sldChg>
      <pc:sldChg chg="modSp add ord replId">
        <pc:chgData name="Lindy Heijmering | Jeugdfonds Sport &amp; Cultuur Almere" userId="S::lindy.almere@jeugdfondssportencultuur.nl::d8eff632-8b19-4de6-83d9-8c39d4b5f44f" providerId="AD" clId="Web-{A06BB3CD-981A-ADA8-2DB9-42BC341B0639}" dt="2023-09-26T09:14:51.571" v="406"/>
        <pc:sldMkLst>
          <pc:docMk/>
          <pc:sldMk cId="4244850244" sldId="305"/>
        </pc:sldMkLst>
        <pc:spChg chg="mod">
          <ac:chgData name="Lindy Heijmering | Jeugdfonds Sport &amp; Cultuur Almere" userId="S::lindy.almere@jeugdfondssportencultuur.nl::d8eff632-8b19-4de6-83d9-8c39d4b5f44f" providerId="AD" clId="Web-{A06BB3CD-981A-ADA8-2DB9-42BC341B0639}" dt="2023-09-26T09:14:24.304" v="404" actId="20577"/>
          <ac:spMkLst>
            <pc:docMk/>
            <pc:sldMk cId="4244850244" sldId="305"/>
            <ac:spMk id="6" creationId="{00000000-0000-0000-0000-000000000000}"/>
          </ac:spMkLst>
        </pc:spChg>
        <pc:spChg chg="mod">
          <ac:chgData name="Lindy Heijmering | Jeugdfonds Sport &amp; Cultuur Almere" userId="S::lindy.almere@jeugdfondssportencultuur.nl::d8eff632-8b19-4de6-83d9-8c39d4b5f44f" providerId="AD" clId="Web-{A06BB3CD-981A-ADA8-2DB9-42BC341B0639}" dt="2023-09-26T09:14:20.757" v="403" actId="20577"/>
          <ac:spMkLst>
            <pc:docMk/>
            <pc:sldMk cId="4244850244" sldId="305"/>
            <ac:spMk id="11" creationId="{6E1675A0-180E-469E-A7BE-643C98EEE24C}"/>
          </ac:spMkLst>
        </pc:spChg>
      </pc:sldChg>
    </pc:docChg>
  </pc:docChgLst>
  <pc:docChgLst>
    <pc:chgData name="Lindy Heijmering | Jeugdfonds Sport &amp; Cultuur Almere" userId="S::lindy.almere@jeugdfondssportencultuur.nl::d8eff632-8b19-4de6-83d9-8c39d4b5f44f" providerId="AD" clId="Web-{9281AAE3-9DC9-7D62-164C-C1B17B9DFED2}"/>
    <pc:docChg chg="addSld delSld modSection">
      <pc:chgData name="Lindy Heijmering | Jeugdfonds Sport &amp; Cultuur Almere" userId="S::lindy.almere@jeugdfondssportencultuur.nl::d8eff632-8b19-4de6-83d9-8c39d4b5f44f" providerId="AD" clId="Web-{9281AAE3-9DC9-7D62-164C-C1B17B9DFED2}" dt="2023-09-26T07:58:02.747" v="3"/>
      <pc:docMkLst>
        <pc:docMk/>
      </pc:docMkLst>
      <pc:sldChg chg="add del replId">
        <pc:chgData name="Lindy Heijmering | Jeugdfonds Sport &amp; Cultuur Almere" userId="S::lindy.almere@jeugdfondssportencultuur.nl::d8eff632-8b19-4de6-83d9-8c39d4b5f44f" providerId="AD" clId="Web-{9281AAE3-9DC9-7D62-164C-C1B17B9DFED2}" dt="2023-09-26T07:58:02.747" v="3"/>
        <pc:sldMkLst>
          <pc:docMk/>
          <pc:sldMk cId="2457684314" sldId="304"/>
        </pc:sldMkLst>
      </pc:sldChg>
      <pc:sldChg chg="add del replId">
        <pc:chgData name="Lindy Heijmering | Jeugdfonds Sport &amp; Cultuur Almere" userId="S::lindy.almere@jeugdfondssportencultuur.nl::d8eff632-8b19-4de6-83d9-8c39d4b5f44f" providerId="AD" clId="Web-{9281AAE3-9DC9-7D62-164C-C1B17B9DFED2}" dt="2023-09-26T07:51:54.893" v="1"/>
        <pc:sldMkLst>
          <pc:docMk/>
          <pc:sldMk cId="4097033976" sldId="304"/>
        </pc:sldMkLst>
      </pc:sldChg>
    </pc:docChg>
  </pc:docChgLst>
  <pc:docChgLst>
    <pc:chgData name="Lindy Heijmering | Jeugdfonds Sport &amp; Cultuur Almere" userId="S::lindy.almere@jeugdfondssportencultuur.nl::d8eff632-8b19-4de6-83d9-8c39d4b5f44f" providerId="AD" clId="Web-{0E5019AB-A16E-7751-DB3F-1E5578A9B082}"/>
    <pc:docChg chg="modSld">
      <pc:chgData name="Lindy Heijmering | Jeugdfonds Sport &amp; Cultuur Almere" userId="S::lindy.almere@jeugdfondssportencultuur.nl::d8eff632-8b19-4de6-83d9-8c39d4b5f44f" providerId="AD" clId="Web-{0E5019AB-A16E-7751-DB3F-1E5578A9B082}" dt="2023-10-16T10:48:27.276" v="18" actId="14100"/>
      <pc:docMkLst>
        <pc:docMk/>
      </pc:docMkLst>
      <pc:sldChg chg="modSp">
        <pc:chgData name="Lindy Heijmering | Jeugdfonds Sport &amp; Cultuur Almere" userId="S::lindy.almere@jeugdfondssportencultuur.nl::d8eff632-8b19-4de6-83d9-8c39d4b5f44f" providerId="AD" clId="Web-{0E5019AB-A16E-7751-DB3F-1E5578A9B082}" dt="2023-10-16T10:48:27.276" v="18" actId="14100"/>
        <pc:sldMkLst>
          <pc:docMk/>
          <pc:sldMk cId="1470641411" sldId="287"/>
        </pc:sldMkLst>
        <pc:spChg chg="mod">
          <ac:chgData name="Lindy Heijmering | Jeugdfonds Sport &amp; Cultuur Almere" userId="S::lindy.almere@jeugdfondssportencultuur.nl::d8eff632-8b19-4de6-83d9-8c39d4b5f44f" providerId="AD" clId="Web-{0E5019AB-A16E-7751-DB3F-1E5578A9B082}" dt="2023-10-16T10:48:27.276" v="18" actId="14100"/>
          <ac:spMkLst>
            <pc:docMk/>
            <pc:sldMk cId="1470641411" sldId="287"/>
            <ac:spMk id="12" creationId="{F23D4216-4B62-4066-AEF6-CC6CCA9976C1}"/>
          </ac:spMkLst>
        </pc:spChg>
        <pc:picChg chg="mod">
          <ac:chgData name="Lindy Heijmering | Jeugdfonds Sport &amp; Cultuur Almere" userId="S::lindy.almere@jeugdfondssportencultuur.nl::d8eff632-8b19-4de6-83d9-8c39d4b5f44f" providerId="AD" clId="Web-{0E5019AB-A16E-7751-DB3F-1E5578A9B082}" dt="2023-10-16T10:48:21.338" v="16" actId="1076"/>
          <ac:picMkLst>
            <pc:docMk/>
            <pc:sldMk cId="1470641411" sldId="287"/>
            <ac:picMk id="14" creationId="{9982468D-D4D4-4BD7-BA9A-D1EE47B05E72}"/>
          </ac:picMkLst>
        </pc:picChg>
      </pc:sldChg>
    </pc:docChg>
  </pc:docChgLst>
  <pc:docChgLst>
    <pc:chgData name="Lindy Heijmering | Jeugdfonds Sport &amp; Cultuur Almere" userId="S::lindy.almere@jeugdfondssportencultuur.nl::d8eff632-8b19-4de6-83d9-8c39d4b5f44f" providerId="AD" clId="Web-{077BEA95-160E-B796-1782-7E537F91B8B5}"/>
    <pc:docChg chg="modSld">
      <pc:chgData name="Lindy Heijmering | Jeugdfonds Sport &amp; Cultuur Almere" userId="S::lindy.almere@jeugdfondssportencultuur.nl::d8eff632-8b19-4de6-83d9-8c39d4b5f44f" providerId="AD" clId="Web-{077BEA95-160E-B796-1782-7E537F91B8B5}" dt="2024-01-22T10:43:07.561" v="4"/>
      <pc:docMkLst>
        <pc:docMk/>
      </pc:docMkLst>
      <pc:sldChg chg="delSp modSp">
        <pc:chgData name="Lindy Heijmering | Jeugdfonds Sport &amp; Cultuur Almere" userId="S::lindy.almere@jeugdfondssportencultuur.nl::d8eff632-8b19-4de6-83d9-8c39d4b5f44f" providerId="AD" clId="Web-{077BEA95-160E-B796-1782-7E537F91B8B5}" dt="2024-01-22T10:43:07.561" v="4"/>
        <pc:sldMkLst>
          <pc:docMk/>
          <pc:sldMk cId="380486599" sldId="281"/>
        </pc:sldMkLst>
        <pc:spChg chg="del mod">
          <ac:chgData name="Lindy Heijmering | Jeugdfonds Sport &amp; Cultuur Almere" userId="S::lindy.almere@jeugdfondssportencultuur.nl::d8eff632-8b19-4de6-83d9-8c39d4b5f44f" providerId="AD" clId="Web-{077BEA95-160E-B796-1782-7E537F91B8B5}" dt="2024-01-22T10:43:07.561" v="4"/>
          <ac:spMkLst>
            <pc:docMk/>
            <pc:sldMk cId="380486599" sldId="281"/>
            <ac:spMk id="13" creationId="{45FA8A59-338A-4864-AD77-26A20D0C9DB0}"/>
          </ac:spMkLst>
        </pc:spChg>
      </pc:sldChg>
      <pc:sldChg chg="modSp">
        <pc:chgData name="Lindy Heijmering | Jeugdfonds Sport &amp; Cultuur Almere" userId="S::lindy.almere@jeugdfondssportencultuur.nl::d8eff632-8b19-4de6-83d9-8c39d4b5f44f" providerId="AD" clId="Web-{077BEA95-160E-B796-1782-7E537F91B8B5}" dt="2024-01-22T10:38:21.037" v="1" actId="1076"/>
        <pc:sldMkLst>
          <pc:docMk/>
          <pc:sldMk cId="2755822560" sldId="301"/>
        </pc:sldMkLst>
        <pc:spChg chg="mod">
          <ac:chgData name="Lindy Heijmering | Jeugdfonds Sport &amp; Cultuur Almere" userId="S::lindy.almere@jeugdfondssportencultuur.nl::d8eff632-8b19-4de6-83d9-8c39d4b5f44f" providerId="AD" clId="Web-{077BEA95-160E-B796-1782-7E537F91B8B5}" dt="2024-01-22T10:38:21.037" v="1" actId="1076"/>
          <ac:spMkLst>
            <pc:docMk/>
            <pc:sldMk cId="2755822560" sldId="301"/>
            <ac:spMk id="11" creationId="{85FF14B7-91D4-4E86-87A0-3034A9D83EC8}"/>
          </ac:spMkLst>
        </pc:spChg>
      </pc:sldChg>
    </pc:docChg>
  </pc:docChgLst>
  <pc:docChgLst>
    <pc:chgData name="Lindy Heijmering | Jeugdfonds Sport &amp; Cultuur Almere" userId="S::lindy.almere@jeugdfondssportencultuur.nl::d8eff632-8b19-4de6-83d9-8c39d4b5f44f" providerId="AD" clId="Web-{DC542D15-783D-9D94-4D79-B9B72856869C}"/>
    <pc:docChg chg="addSld delSld modSld sldOrd modSection">
      <pc:chgData name="Lindy Heijmering | Jeugdfonds Sport &amp; Cultuur Almere" userId="S::lindy.almere@jeugdfondssportencultuur.nl::d8eff632-8b19-4de6-83d9-8c39d4b5f44f" providerId="AD" clId="Web-{DC542D15-783D-9D94-4D79-B9B72856869C}" dt="2023-09-25T15:20:11.042" v="510" actId="14100"/>
      <pc:docMkLst>
        <pc:docMk/>
      </pc:docMkLst>
      <pc:sldChg chg="modSp">
        <pc:chgData name="Lindy Heijmering | Jeugdfonds Sport &amp; Cultuur Almere" userId="S::lindy.almere@jeugdfondssportencultuur.nl::d8eff632-8b19-4de6-83d9-8c39d4b5f44f" providerId="AD" clId="Web-{DC542D15-783D-9D94-4D79-B9B72856869C}" dt="2023-09-25T12:07:52.214" v="267" actId="20577"/>
        <pc:sldMkLst>
          <pc:docMk/>
          <pc:sldMk cId="3784530293" sldId="257"/>
        </pc:sldMkLst>
        <pc:spChg chg="mod">
          <ac:chgData name="Lindy Heijmering | Jeugdfonds Sport &amp; Cultuur Almere" userId="S::lindy.almere@jeugdfondssportencultuur.nl::d8eff632-8b19-4de6-83d9-8c39d4b5f44f" providerId="AD" clId="Web-{DC542D15-783D-9D94-4D79-B9B72856869C}" dt="2023-09-25T12:07:52.214" v="267" actId="20577"/>
          <ac:spMkLst>
            <pc:docMk/>
            <pc:sldMk cId="3784530293" sldId="257"/>
            <ac:spMk id="3" creationId="{00000000-0000-0000-0000-000000000000}"/>
          </ac:spMkLst>
        </pc:spChg>
      </pc:sldChg>
      <pc:sldChg chg="modSp">
        <pc:chgData name="Lindy Heijmering | Jeugdfonds Sport &amp; Cultuur Almere" userId="S::lindy.almere@jeugdfondssportencultuur.nl::d8eff632-8b19-4de6-83d9-8c39d4b5f44f" providerId="AD" clId="Web-{DC542D15-783D-9D94-4D79-B9B72856869C}" dt="2023-09-25T12:01:17.270" v="4" actId="20577"/>
        <pc:sldMkLst>
          <pc:docMk/>
          <pc:sldMk cId="0" sldId="277"/>
        </pc:sldMkLst>
        <pc:spChg chg="mod">
          <ac:chgData name="Lindy Heijmering | Jeugdfonds Sport &amp; Cultuur Almere" userId="S::lindy.almere@jeugdfondssportencultuur.nl::d8eff632-8b19-4de6-83d9-8c39d4b5f44f" providerId="AD" clId="Web-{DC542D15-783D-9D94-4D79-B9B72856869C}" dt="2023-09-25T12:01:17.270" v="4" actId="20577"/>
          <ac:spMkLst>
            <pc:docMk/>
            <pc:sldMk cId="0" sldId="277"/>
            <ac:spMk id="5" creationId="{9E144CD6-3482-41CE-B8E3-ABA7DB056583}"/>
          </ac:spMkLst>
        </pc:spChg>
      </pc:sldChg>
      <pc:sldChg chg="del">
        <pc:chgData name="Lindy Heijmering | Jeugdfonds Sport &amp; Cultuur Almere" userId="S::lindy.almere@jeugdfondssportencultuur.nl::d8eff632-8b19-4de6-83d9-8c39d4b5f44f" providerId="AD" clId="Web-{DC542D15-783D-9D94-4D79-B9B72856869C}" dt="2023-09-25T12:15:18.942" v="275"/>
        <pc:sldMkLst>
          <pc:docMk/>
          <pc:sldMk cId="3587487245" sldId="279"/>
        </pc:sldMkLst>
      </pc:sldChg>
      <pc:sldChg chg="addSp delSp modSp">
        <pc:chgData name="Lindy Heijmering | Jeugdfonds Sport &amp; Cultuur Almere" userId="S::lindy.almere@jeugdfondssportencultuur.nl::d8eff632-8b19-4de6-83d9-8c39d4b5f44f" providerId="AD" clId="Web-{DC542D15-783D-9D94-4D79-B9B72856869C}" dt="2023-09-25T12:20:16.897" v="440" actId="20577"/>
        <pc:sldMkLst>
          <pc:docMk/>
          <pc:sldMk cId="380486599" sldId="281"/>
        </pc:sldMkLst>
        <pc:spChg chg="mod">
          <ac:chgData name="Lindy Heijmering | Jeugdfonds Sport &amp; Cultuur Almere" userId="S::lindy.almere@jeugdfondssportencultuur.nl::d8eff632-8b19-4de6-83d9-8c39d4b5f44f" providerId="AD" clId="Web-{DC542D15-783D-9D94-4D79-B9B72856869C}" dt="2023-09-25T12:20:16.897" v="440" actId="20577"/>
          <ac:spMkLst>
            <pc:docMk/>
            <pc:sldMk cId="380486599" sldId="281"/>
            <ac:spMk id="11" creationId="{1E1481A4-8866-4A70-B253-4B276B110DB3}"/>
          </ac:spMkLst>
        </pc:spChg>
        <pc:spChg chg="add del mod">
          <ac:chgData name="Lindy Heijmering | Jeugdfonds Sport &amp; Cultuur Almere" userId="S::lindy.almere@jeugdfondssportencultuur.nl::d8eff632-8b19-4de6-83d9-8c39d4b5f44f" providerId="AD" clId="Web-{DC542D15-783D-9D94-4D79-B9B72856869C}" dt="2023-09-25T12:18:26.656" v="351"/>
          <ac:spMkLst>
            <pc:docMk/>
            <pc:sldMk cId="380486599" sldId="281"/>
            <ac:spMk id="20" creationId="{F93D135F-9E29-405C-89AD-19F3ED12E1CF}"/>
          </ac:spMkLst>
        </pc:spChg>
      </pc:sldChg>
      <pc:sldChg chg="addSp delSp modSp delAnim">
        <pc:chgData name="Lindy Heijmering | Jeugdfonds Sport &amp; Cultuur Almere" userId="S::lindy.almere@jeugdfondssportencultuur.nl::d8eff632-8b19-4de6-83d9-8c39d4b5f44f" providerId="AD" clId="Web-{DC542D15-783D-9D94-4D79-B9B72856869C}" dt="2023-09-25T15:20:11.042" v="510" actId="14100"/>
        <pc:sldMkLst>
          <pc:docMk/>
          <pc:sldMk cId="2717484355" sldId="282"/>
        </pc:sldMkLst>
        <pc:picChg chg="add del mod">
          <ac:chgData name="Lindy Heijmering | Jeugdfonds Sport &amp; Cultuur Almere" userId="S::lindy.almere@jeugdfondssportencultuur.nl::d8eff632-8b19-4de6-83d9-8c39d4b5f44f" providerId="AD" clId="Web-{DC542D15-783D-9D94-4D79-B9B72856869C}" dt="2023-09-25T15:20:05.058" v="507"/>
          <ac:picMkLst>
            <pc:docMk/>
            <pc:sldMk cId="2717484355" sldId="282"/>
            <ac:picMk id="5" creationId="{D1349A15-A06A-7AE4-737C-CC10EC822B99}"/>
          </ac:picMkLst>
        </pc:picChg>
        <pc:picChg chg="add mod">
          <ac:chgData name="Lindy Heijmering | Jeugdfonds Sport &amp; Cultuur Almere" userId="S::lindy.almere@jeugdfondssportencultuur.nl::d8eff632-8b19-4de6-83d9-8c39d4b5f44f" providerId="AD" clId="Web-{DC542D15-783D-9D94-4D79-B9B72856869C}" dt="2023-09-25T15:20:11.042" v="510" actId="14100"/>
          <ac:picMkLst>
            <pc:docMk/>
            <pc:sldMk cId="2717484355" sldId="282"/>
            <ac:picMk id="7" creationId="{AD0A1CDF-8661-8AF3-F4A2-201F9A908D48}"/>
          </ac:picMkLst>
        </pc:picChg>
        <pc:picChg chg="del">
          <ac:chgData name="Lindy Heijmering | Jeugdfonds Sport &amp; Cultuur Almere" userId="S::lindy.almere@jeugdfondssportencultuur.nl::d8eff632-8b19-4de6-83d9-8c39d4b5f44f" providerId="AD" clId="Web-{DC542D15-783D-9D94-4D79-B9B72856869C}" dt="2023-09-25T15:19:21.353" v="503"/>
          <ac:picMkLst>
            <pc:docMk/>
            <pc:sldMk cId="2717484355" sldId="282"/>
            <ac:picMk id="12" creationId="{79158BFF-D916-4A88-B72C-A51F09C9D297}"/>
          </ac:picMkLst>
        </pc:picChg>
      </pc:sldChg>
      <pc:sldChg chg="modSp">
        <pc:chgData name="Lindy Heijmering | Jeugdfonds Sport &amp; Cultuur Almere" userId="S::lindy.almere@jeugdfondssportencultuur.nl::d8eff632-8b19-4de6-83d9-8c39d4b5f44f" providerId="AD" clId="Web-{DC542D15-783D-9D94-4D79-B9B72856869C}" dt="2023-09-25T15:16:44.441" v="480" actId="20577"/>
        <pc:sldMkLst>
          <pc:docMk/>
          <pc:sldMk cId="932956705" sldId="283"/>
        </pc:sldMkLst>
        <pc:spChg chg="mod">
          <ac:chgData name="Lindy Heijmering | Jeugdfonds Sport &amp; Cultuur Almere" userId="S::lindy.almere@jeugdfondssportencultuur.nl::d8eff632-8b19-4de6-83d9-8c39d4b5f44f" providerId="AD" clId="Web-{DC542D15-783D-9D94-4D79-B9B72856869C}" dt="2023-09-25T15:16:44.441" v="480" actId="20577"/>
          <ac:spMkLst>
            <pc:docMk/>
            <pc:sldMk cId="932956705" sldId="283"/>
            <ac:spMk id="11" creationId="{6E1675A0-180E-469E-A7BE-643C98EEE24C}"/>
          </ac:spMkLst>
        </pc:spChg>
      </pc:sldChg>
      <pc:sldChg chg="addSp delSp modSp">
        <pc:chgData name="Lindy Heijmering | Jeugdfonds Sport &amp; Cultuur Almere" userId="S::lindy.almere@jeugdfondssportencultuur.nl::d8eff632-8b19-4de6-83d9-8c39d4b5f44f" providerId="AD" clId="Web-{DC542D15-783D-9D94-4D79-B9B72856869C}" dt="2023-09-25T15:14:14.202" v="466" actId="1076"/>
        <pc:sldMkLst>
          <pc:docMk/>
          <pc:sldMk cId="3910350333" sldId="285"/>
        </pc:sldMkLst>
        <pc:spChg chg="mod">
          <ac:chgData name="Lindy Heijmering | Jeugdfonds Sport &amp; Cultuur Almere" userId="S::lindy.almere@jeugdfondssportencultuur.nl::d8eff632-8b19-4de6-83d9-8c39d4b5f44f" providerId="AD" clId="Web-{DC542D15-783D-9D94-4D79-B9B72856869C}" dt="2023-09-25T15:14:06.873" v="464" actId="20577"/>
          <ac:spMkLst>
            <pc:docMk/>
            <pc:sldMk cId="3910350333" sldId="285"/>
            <ac:spMk id="13" creationId="{45FA8A59-338A-4864-AD77-26A20D0C9DB0}"/>
          </ac:spMkLst>
        </pc:spChg>
        <pc:picChg chg="add mod">
          <ac:chgData name="Lindy Heijmering | Jeugdfonds Sport &amp; Cultuur Almere" userId="S::lindy.almere@jeugdfondssportencultuur.nl::d8eff632-8b19-4de6-83d9-8c39d4b5f44f" providerId="AD" clId="Web-{DC542D15-783D-9D94-4D79-B9B72856869C}" dt="2023-09-25T15:14:14.202" v="466" actId="1076"/>
          <ac:picMkLst>
            <pc:docMk/>
            <pc:sldMk cId="3910350333" sldId="285"/>
            <ac:picMk id="5" creationId="{4BC37298-8EF6-C257-7CCD-4F72EA315CF6}"/>
          </ac:picMkLst>
        </pc:picChg>
        <pc:picChg chg="del">
          <ac:chgData name="Lindy Heijmering | Jeugdfonds Sport &amp; Cultuur Almere" userId="S::lindy.almere@jeugdfondssportencultuur.nl::d8eff632-8b19-4de6-83d9-8c39d4b5f44f" providerId="AD" clId="Web-{DC542D15-783D-9D94-4D79-B9B72856869C}" dt="2023-09-25T15:13:11.340" v="458"/>
          <ac:picMkLst>
            <pc:docMk/>
            <pc:sldMk cId="3910350333" sldId="285"/>
            <ac:picMk id="7" creationId="{B9C549AF-D5AB-46A1-9208-1BF849F1B52C}"/>
          </ac:picMkLst>
        </pc:picChg>
      </pc:sldChg>
      <pc:sldChg chg="del">
        <pc:chgData name="Lindy Heijmering | Jeugdfonds Sport &amp; Cultuur Almere" userId="S::lindy.almere@jeugdfondssportencultuur.nl::d8eff632-8b19-4de6-83d9-8c39d4b5f44f" providerId="AD" clId="Web-{DC542D15-783D-9D94-4D79-B9B72856869C}" dt="2023-09-25T12:08:01.199" v="268"/>
        <pc:sldMkLst>
          <pc:docMk/>
          <pc:sldMk cId="3718801706" sldId="289"/>
        </pc:sldMkLst>
      </pc:sldChg>
      <pc:sldChg chg="addSp delSp modSp">
        <pc:chgData name="Lindy Heijmering | Jeugdfonds Sport &amp; Cultuur Almere" userId="S::lindy.almere@jeugdfondssportencultuur.nl::d8eff632-8b19-4de6-83d9-8c39d4b5f44f" providerId="AD" clId="Web-{DC542D15-783D-9D94-4D79-B9B72856869C}" dt="2023-09-25T12:05:07.408" v="179" actId="20577"/>
        <pc:sldMkLst>
          <pc:docMk/>
          <pc:sldMk cId="2779562181" sldId="290"/>
        </pc:sldMkLst>
        <pc:spChg chg="mod">
          <ac:chgData name="Lindy Heijmering | Jeugdfonds Sport &amp; Cultuur Almere" userId="S::lindy.almere@jeugdfondssportencultuur.nl::d8eff632-8b19-4de6-83d9-8c39d4b5f44f" providerId="AD" clId="Web-{DC542D15-783D-9D94-4D79-B9B72856869C}" dt="2023-09-25T12:05:07.408" v="179" actId="20577"/>
          <ac:spMkLst>
            <pc:docMk/>
            <pc:sldMk cId="2779562181" sldId="290"/>
            <ac:spMk id="11" creationId="{9061E920-CF97-4052-93CA-C43B5EB32420}"/>
          </ac:spMkLst>
        </pc:spChg>
        <pc:picChg chg="add mod">
          <ac:chgData name="Lindy Heijmering | Jeugdfonds Sport &amp; Cultuur Almere" userId="S::lindy.almere@jeugdfondssportencultuur.nl::d8eff632-8b19-4de6-83d9-8c39d4b5f44f" providerId="AD" clId="Web-{DC542D15-783D-9D94-4D79-B9B72856869C}" dt="2023-09-25T12:03:37.591" v="128" actId="1076"/>
          <ac:picMkLst>
            <pc:docMk/>
            <pc:sldMk cId="2779562181" sldId="290"/>
            <ac:picMk id="5" creationId="{EEA6DE4A-9B11-B4EE-D2F2-55868A2ABECA}"/>
          </ac:picMkLst>
        </pc:picChg>
        <pc:picChg chg="del">
          <ac:chgData name="Lindy Heijmering | Jeugdfonds Sport &amp; Cultuur Almere" userId="S::lindy.almere@jeugdfondssportencultuur.nl::d8eff632-8b19-4de6-83d9-8c39d4b5f44f" providerId="AD" clId="Web-{DC542D15-783D-9D94-4D79-B9B72856869C}" dt="2023-09-25T12:01:41.694" v="21"/>
          <ac:picMkLst>
            <pc:docMk/>
            <pc:sldMk cId="2779562181" sldId="290"/>
            <ac:picMk id="14" creationId="{55DC6000-2514-400D-8DB7-FC118C4BC37E}"/>
          </ac:picMkLst>
        </pc:picChg>
      </pc:sldChg>
      <pc:sldChg chg="delSp modSp">
        <pc:chgData name="Lindy Heijmering | Jeugdfonds Sport &amp; Cultuur Almere" userId="S::lindy.almere@jeugdfondssportencultuur.nl::d8eff632-8b19-4de6-83d9-8c39d4b5f44f" providerId="AD" clId="Web-{DC542D15-783D-9D94-4D79-B9B72856869C}" dt="2023-09-25T15:18:04.132" v="502" actId="20577"/>
        <pc:sldMkLst>
          <pc:docMk/>
          <pc:sldMk cId="3221242152" sldId="292"/>
        </pc:sldMkLst>
        <pc:spChg chg="mod">
          <ac:chgData name="Lindy Heijmering | Jeugdfonds Sport &amp; Cultuur Almere" userId="S::lindy.almere@jeugdfondssportencultuur.nl::d8eff632-8b19-4de6-83d9-8c39d4b5f44f" providerId="AD" clId="Web-{DC542D15-783D-9D94-4D79-B9B72856869C}" dt="2023-09-25T15:18:04.132" v="502" actId="20577"/>
          <ac:spMkLst>
            <pc:docMk/>
            <pc:sldMk cId="3221242152" sldId="292"/>
            <ac:spMk id="11" creationId="{6E1675A0-180E-469E-A7BE-643C98EEE24C}"/>
          </ac:spMkLst>
        </pc:spChg>
        <pc:picChg chg="del">
          <ac:chgData name="Lindy Heijmering | Jeugdfonds Sport &amp; Cultuur Almere" userId="S::lindy.almere@jeugdfondssportencultuur.nl::d8eff632-8b19-4de6-83d9-8c39d4b5f44f" providerId="AD" clId="Web-{DC542D15-783D-9D94-4D79-B9B72856869C}" dt="2023-09-25T15:17:33.412" v="482"/>
          <ac:picMkLst>
            <pc:docMk/>
            <pc:sldMk cId="3221242152" sldId="292"/>
            <ac:picMk id="9" creationId="{C6FB3C76-0227-4118-8620-1B893892346F}"/>
          </ac:picMkLst>
        </pc:picChg>
      </pc:sldChg>
      <pc:sldChg chg="modSp">
        <pc:chgData name="Lindy Heijmering | Jeugdfonds Sport &amp; Cultuur Almere" userId="S::lindy.almere@jeugdfondssportencultuur.nl::d8eff632-8b19-4de6-83d9-8c39d4b5f44f" providerId="AD" clId="Web-{DC542D15-783D-9D94-4D79-B9B72856869C}" dt="2023-09-25T12:07:36.588" v="266" actId="20577"/>
        <pc:sldMkLst>
          <pc:docMk/>
          <pc:sldMk cId="4115420329" sldId="293"/>
        </pc:sldMkLst>
        <pc:spChg chg="mod">
          <ac:chgData name="Lindy Heijmering | Jeugdfonds Sport &amp; Cultuur Almere" userId="S::lindy.almere@jeugdfondssportencultuur.nl::d8eff632-8b19-4de6-83d9-8c39d4b5f44f" providerId="AD" clId="Web-{DC542D15-783D-9D94-4D79-B9B72856869C}" dt="2023-09-25T12:07:36.588" v="266" actId="20577"/>
          <ac:spMkLst>
            <pc:docMk/>
            <pc:sldMk cId="4115420329" sldId="293"/>
            <ac:spMk id="13" creationId="{45FA8A59-338A-4864-AD77-26A20D0C9DB0}"/>
          </ac:spMkLst>
        </pc:spChg>
        <pc:picChg chg="mod">
          <ac:chgData name="Lindy Heijmering | Jeugdfonds Sport &amp; Cultuur Almere" userId="S::lindy.almere@jeugdfondssportencultuur.nl::d8eff632-8b19-4de6-83d9-8c39d4b5f44f" providerId="AD" clId="Web-{DC542D15-783D-9D94-4D79-B9B72856869C}" dt="2023-09-25T12:05:23.159" v="180" actId="1076"/>
          <ac:picMkLst>
            <pc:docMk/>
            <pc:sldMk cId="4115420329" sldId="293"/>
            <ac:picMk id="17" creationId="{57B1A015-F6C6-4F4F-86A8-C5270D03C31E}"/>
          </ac:picMkLst>
        </pc:picChg>
      </pc:sldChg>
      <pc:sldChg chg="del">
        <pc:chgData name="Lindy Heijmering | Jeugdfonds Sport &amp; Cultuur Almere" userId="S::lindy.almere@jeugdfondssportencultuur.nl::d8eff632-8b19-4de6-83d9-8c39d4b5f44f" providerId="AD" clId="Web-{DC542D15-783D-9D94-4D79-B9B72856869C}" dt="2023-09-25T12:15:21.005" v="276"/>
        <pc:sldMkLst>
          <pc:docMk/>
          <pc:sldMk cId="2383517194" sldId="295"/>
        </pc:sldMkLst>
      </pc:sldChg>
      <pc:sldChg chg="del">
        <pc:chgData name="Lindy Heijmering | Jeugdfonds Sport &amp; Cultuur Almere" userId="S::lindy.almere@jeugdfondssportencultuur.nl::d8eff632-8b19-4de6-83d9-8c39d4b5f44f" providerId="AD" clId="Web-{DC542D15-783D-9D94-4D79-B9B72856869C}" dt="2023-09-25T15:16:57.817" v="481"/>
        <pc:sldMkLst>
          <pc:docMk/>
          <pc:sldMk cId="453157491" sldId="296"/>
        </pc:sldMkLst>
      </pc:sldChg>
      <pc:sldChg chg="del">
        <pc:chgData name="Lindy Heijmering | Jeugdfonds Sport &amp; Cultuur Almere" userId="S::lindy.almere@jeugdfondssportencultuur.nl::d8eff632-8b19-4de6-83d9-8c39d4b5f44f" providerId="AD" clId="Web-{DC542D15-783D-9D94-4D79-B9B72856869C}" dt="2023-09-25T12:09:28.313" v="271"/>
        <pc:sldMkLst>
          <pc:docMk/>
          <pc:sldMk cId="900699822" sldId="299"/>
        </pc:sldMkLst>
      </pc:sldChg>
      <pc:sldChg chg="modSp add ord">
        <pc:chgData name="Lindy Heijmering | Jeugdfonds Sport &amp; Cultuur Almere" userId="S::lindy.almere@jeugdfondssportencultuur.nl::d8eff632-8b19-4de6-83d9-8c39d4b5f44f" providerId="AD" clId="Web-{DC542D15-783D-9D94-4D79-B9B72856869C}" dt="2023-09-25T12:15:31.584" v="277"/>
        <pc:sldMkLst>
          <pc:docMk/>
          <pc:sldMk cId="3133307864" sldId="300"/>
        </pc:sldMkLst>
        <pc:spChg chg="mod">
          <ac:chgData name="Lindy Heijmering | Jeugdfonds Sport &amp; Cultuur Almere" userId="S::lindy.almere@jeugdfondssportencultuur.nl::d8eff632-8b19-4de6-83d9-8c39d4b5f44f" providerId="AD" clId="Web-{DC542D15-783D-9D94-4D79-B9B72856869C}" dt="2023-09-25T12:13:59.469" v="273" actId="14100"/>
          <ac:spMkLst>
            <pc:docMk/>
            <pc:sldMk cId="3133307864" sldId="300"/>
            <ac:spMk id="12" creationId="{F78EA589-FC2B-4DED-91EF-29014E3754AF}"/>
          </ac:spMkLst>
        </pc:spChg>
        <pc:picChg chg="mod">
          <ac:chgData name="Lindy Heijmering | Jeugdfonds Sport &amp; Cultuur Almere" userId="S::lindy.almere@jeugdfondssportencultuur.nl::d8eff632-8b19-4de6-83d9-8c39d4b5f44f" providerId="AD" clId="Web-{DC542D15-783D-9D94-4D79-B9B72856869C}" dt="2023-09-25T12:14:05.266" v="274" actId="1076"/>
          <ac:picMkLst>
            <pc:docMk/>
            <pc:sldMk cId="3133307864" sldId="300"/>
            <ac:picMk id="10" creationId="{0F09482E-254B-4116-9A8F-E6EE81D5BEB7}"/>
          </ac:picMkLst>
        </pc:picChg>
      </pc:sldChg>
      <pc:sldChg chg="add">
        <pc:chgData name="Lindy Heijmering | Jeugdfonds Sport &amp; Cultuur Almere" userId="S::lindy.almere@jeugdfondssportencultuur.nl::d8eff632-8b19-4de6-83d9-8c39d4b5f44f" providerId="AD" clId="Web-{DC542D15-783D-9D94-4D79-B9B72856869C}" dt="2023-09-25T12:09:26.079" v="270"/>
        <pc:sldMkLst>
          <pc:docMk/>
          <pc:sldMk cId="2755822560" sldId="301"/>
        </pc:sldMkLst>
      </pc:sldChg>
    </pc:docChg>
  </pc:docChgLst>
</pc:chgInfo>
</file>

<file path=ppt/comments/modernComment_120_D511F729.xml><?xml version="1.0" encoding="utf-8"?>
<p188:cmLst xmlns:a="http://schemas.openxmlformats.org/drawingml/2006/main" xmlns:r="http://schemas.openxmlformats.org/officeDocument/2006/relationships" xmlns:p188="http://schemas.microsoft.com/office/powerpoint/2018/8/main">
  <p188:cm id="{DC5E0059-D1D8-44FD-9C6A-3690B98D0730}" authorId="{179BEA50-41B6-F715-69ED-DAC670DDA8ED}" created="2024-11-21T15:23:20.264" startDate="2024-11-21T15:23:20.264" dueDate="2024-11-21T15:23:20.264" assignedTo="{1986FB80-D339-138D-6F94-2C1BB46A5128}" title="@Yvonne Wolff | Jeugdfonds Sport &amp; Cultuur Almere je zou dit filmpje kunnen gebruiken voor politieke uurtje?">
    <ac:txMkLst xmlns:ac="http://schemas.microsoft.com/office/drawing/2013/main/command">
      <pc:docMk xmlns:pc="http://schemas.microsoft.com/office/powerpoint/2013/main/command"/>
      <pc:sldMk xmlns:pc="http://schemas.microsoft.com/office/powerpoint/2013/main/command" cId="3574724393" sldId="288"/>
      <ac:spMk id="10" creationId="{B65508BA-FDB2-438F-A92C-B485EC851224}"/>
      <ac:txMk cp="0" len="18">
        <ac:context len="19" hash="3583755988"/>
      </ac:txMk>
    </ac:txMkLst>
    <p188:pos x="3208073" y="173258"/>
    <p188:txBody>
      <a:bodyPr/>
      <a:lstStyle/>
      <a:p>
        <a:r>
          <a:rPr lang="nl-NL"/>
          <a:t>[@Yvonne Wolff | Jeugdfonds Sport &amp; Cultuur Almere] je zou dit filmpje kunnen gebruiken voor politieke uurtje?</a:t>
        </a:r>
      </a:p>
    </p188:txBody>
    <p188:extLst>
      <p:ext xmlns:p="http://schemas.openxmlformats.org/presentationml/2006/main" uri="{5BB2D875-25FF-4072-B9AC-8F64D62656EB}">
        <p228:taskDetails xmlns:p228="http://schemas.microsoft.com/office/powerpoint/2022/08/main">
          <p228:history>
            <p228:event time="2024-11-21T15:23:20.264" id="{9C561A84-40BD-425F-8175-4353D7773557}">
              <p228:atrbtn authorId="{179BEA50-41B6-F715-69ED-DAC670DDA8ED}"/>
              <p228:anchr>
                <p228:comment id="{DC5E0059-D1D8-44FD-9C6A-3690B98D0730}"/>
              </p228:anchr>
              <p228:add/>
            </p228:event>
            <p228:event time="2024-11-21T15:23:20.264" id="{EE2D9124-F6EB-42EA-A34C-6959AE1CCA20}">
              <p228:atrbtn authorId="{179BEA50-41B6-F715-69ED-DAC670DDA8ED}"/>
              <p228:anchr>
                <p228:comment id="{DC5E0059-D1D8-44FD-9C6A-3690B98D0730}"/>
              </p228:anchr>
              <p228:asgn authorId="{1986FB80-D339-138D-6F94-2C1BB46A5128}"/>
            </p228:event>
            <p228:event time="2024-11-21T15:23:20.264" id="{D8BA908C-49E8-4970-9ACC-99100CF85174}">
              <p228:atrbtn authorId="{179BEA50-41B6-F715-69ED-DAC670DDA8ED}"/>
              <p228:anchr>
                <p228:comment id="{DC5E0059-D1D8-44FD-9C6A-3690B98D0730}"/>
              </p228:anchr>
              <p228:title val="@Yvonne Wolff | Jeugdfonds Sport &amp; Cultuur Almere je zou dit filmpje kunnen gebruiken voor politieke uurtje?"/>
            </p228:event>
            <p228:event time="2024-11-21T15:23:20.264" id="{B761987D-3842-44F6-A8F5-4A6ABDC7B873}">
              <p228:atrbtn authorId="{179BEA50-41B6-F715-69ED-DAC670DDA8ED}"/>
              <p228:anchr>
                <p228:comment id="{DC5E0059-D1D8-44FD-9C6A-3690B98D0730}"/>
              </p228:anchr>
              <p228:date stDt="2024-11-21T15:23:20.264" endDt="2024-11-21T15:23:20.264"/>
            </p228:event>
          </p228:history>
        </p228:taskDetail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7C386-E64F-4F25-8D3A-796FA7C54B0D}" type="datetimeFigureOut">
              <a:rPr lang="nl-NL" smtClean="0"/>
              <a:t>9-12-2024</a:t>
            </a:fld>
            <a:endParaRPr lang="nl-NL"/>
          </a:p>
        </p:txBody>
      </p:sp>
      <p:sp>
        <p:nvSpPr>
          <p:cNvPr id="4" name="Tijdelijke aanduiding voor dia-afbeelding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1EB71-D24A-4FC9-97A3-52219FF32FFF}" type="slidenum">
              <a:rPr lang="nl-NL" smtClean="0"/>
              <a:t>‹nr.›</a:t>
            </a:fld>
            <a:endParaRPr lang="nl-NL"/>
          </a:p>
        </p:txBody>
      </p:sp>
    </p:spTree>
    <p:extLst>
      <p:ext uri="{BB962C8B-B14F-4D97-AF65-F5344CB8AC3E}">
        <p14:creationId xmlns:p14="http://schemas.microsoft.com/office/powerpoint/2010/main" val="3292876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241EB71-D24A-4FC9-97A3-52219FF32FFF}" type="slidenum">
              <a:rPr lang="nl-NL" smtClean="0"/>
              <a:t>2</a:t>
            </a:fld>
            <a:endParaRPr lang="nl-NL"/>
          </a:p>
        </p:txBody>
      </p:sp>
    </p:spTree>
    <p:extLst>
      <p:ext uri="{BB962C8B-B14F-4D97-AF65-F5344CB8AC3E}">
        <p14:creationId xmlns:p14="http://schemas.microsoft.com/office/powerpoint/2010/main" val="1659579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40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Filmpje laten zien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283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43D32-0EFC-F11B-6BDF-07C9925094D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C7BAE08-FBFC-D786-B8E7-5C0C87E312F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B9BB5C1-50F2-1B74-5089-B53FC78884F5}"/>
              </a:ext>
            </a:extLst>
          </p:cNvPr>
          <p:cNvSpPr>
            <a:spLocks noGrp="1"/>
          </p:cNvSpPr>
          <p:nvPr>
            <p:ph type="body" idx="1"/>
          </p:nvPr>
        </p:nvSpPr>
        <p:spPr/>
        <p:txBody>
          <a:bodyPr/>
          <a:lstStyle/>
          <a:p>
            <a:r>
              <a:rPr lang="nl-NL"/>
              <a:t>Filmpje laten zien</a:t>
            </a:r>
          </a:p>
        </p:txBody>
      </p:sp>
      <p:sp>
        <p:nvSpPr>
          <p:cNvPr id="4" name="Tijdelijke aanduiding voor dianummer 3">
            <a:extLst>
              <a:ext uri="{FF2B5EF4-FFF2-40B4-BE49-F238E27FC236}">
                <a16:creationId xmlns:a16="http://schemas.microsoft.com/office/drawing/2014/main" id="{708A408A-FB7D-D33A-054C-2F70E4195C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546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98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298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08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999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96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993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86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863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058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241EB71-D24A-4FC9-97A3-52219FF32FFF}" type="slidenum">
              <a:rPr lang="nl-NL" smtClean="0"/>
              <a:t>22</a:t>
            </a:fld>
            <a:endParaRPr lang="nl-NL"/>
          </a:p>
        </p:txBody>
      </p:sp>
    </p:spTree>
    <p:extLst>
      <p:ext uri="{BB962C8B-B14F-4D97-AF65-F5344CB8AC3E}">
        <p14:creationId xmlns:p14="http://schemas.microsoft.com/office/powerpoint/2010/main" val="2995562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365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86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81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431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25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1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68A071-0732-4BB5-8A0B-ECB3A649042F}"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54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9299"/>
            <a:ext cx="7772400" cy="1103540"/>
          </a:xfrm>
        </p:spPr>
        <p:txBody>
          <a:bodyPr/>
          <a:lstStyle/>
          <a:p>
            <a:r>
              <a:rPr lang="nl-NL"/>
              <a:t>Titelstijl van model bewerken</a:t>
            </a:r>
          </a:p>
        </p:txBody>
      </p:sp>
      <p:sp>
        <p:nvSpPr>
          <p:cNvPr id="3" name="Subtitel 2"/>
          <p:cNvSpPr>
            <a:spLocks noGrp="1"/>
          </p:cNvSpPr>
          <p:nvPr>
            <p:ph type="subTitle" idx="1"/>
          </p:nvPr>
        </p:nvSpPr>
        <p:spPr>
          <a:xfrm>
            <a:off x="1371600" y="2917349"/>
            <a:ext cx="6400800" cy="131566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B95004FE-9F77-524E-955C-CF929922CD83}" type="datetimeFigureOut">
              <a:rPr lang="nl-NL" smtClean="0"/>
              <a:t>9-12-2024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225679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95004FE-9F77-524E-955C-CF929922CD83}" type="datetimeFigureOut">
              <a:rPr lang="nl-NL" smtClean="0"/>
              <a:t>9-12-2024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269716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6169"/>
            <a:ext cx="2057400" cy="439270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06169"/>
            <a:ext cx="6019800" cy="439270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95004FE-9F77-524E-955C-CF929922CD83}" type="datetimeFigureOut">
              <a:rPr lang="nl-NL" smtClean="0"/>
              <a:t>9-12-2024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286296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6199"/>
            <a:ext cx="3886200" cy="735693"/>
          </a:xfrm>
        </p:spPr>
        <p:txBody>
          <a:bodyPr/>
          <a:lstStyle/>
          <a:p>
            <a:r>
              <a:rPr lang="en-US"/>
              <a:t>Click to edit Master title style</a:t>
            </a:r>
          </a:p>
        </p:txBody>
      </p:sp>
      <p:sp>
        <p:nvSpPr>
          <p:cNvPr id="3" name="Subtitle 2"/>
          <p:cNvSpPr>
            <a:spLocks noGrp="1"/>
          </p:cNvSpPr>
          <p:nvPr>
            <p:ph type="subTitle" idx="1"/>
          </p:nvPr>
        </p:nvSpPr>
        <p:spPr>
          <a:xfrm>
            <a:off x="685800" y="1944900"/>
            <a:ext cx="3200400" cy="877111"/>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745655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498920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5491"/>
            <a:ext cx="3886200" cy="68166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4703"/>
            <a:ext cx="3886200" cy="7507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054568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841"/>
            <a:ext cx="2019300" cy="2265077"/>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841"/>
            <a:ext cx="2019300" cy="2265077"/>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450879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8267"/>
            <a:ext cx="2020094" cy="320177"/>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8445"/>
            <a:ext cx="2020094" cy="1977473"/>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8267"/>
            <a:ext cx="2020888" cy="320177"/>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8445"/>
            <a:ext cx="2020888" cy="1977473"/>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46307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956419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391141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651"/>
            <a:ext cx="1504157" cy="581563"/>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651"/>
            <a:ext cx="2555875" cy="292926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8214"/>
            <a:ext cx="1504157" cy="2347704"/>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35016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95004FE-9F77-524E-955C-CF929922CD83}" type="datetimeFigureOut">
              <a:rPr lang="nl-NL" smtClean="0"/>
              <a:t>9-12-2024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361221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2523"/>
            <a:ext cx="2743200" cy="283631"/>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671"/>
            <a:ext cx="2743200" cy="2059305"/>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6154"/>
            <a:ext cx="2743200" cy="402804"/>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600922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5994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446"/>
            <a:ext cx="1028700" cy="29284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446"/>
            <a:ext cx="3009900" cy="29284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3198347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8236"/>
            <a:ext cx="7772400" cy="1022502"/>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182054"/>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B95004FE-9F77-524E-955C-CF929922CD83}" type="datetimeFigureOut">
              <a:rPr lang="nl-NL" smtClean="0"/>
              <a:t>9-12-2024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27510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201262"/>
            <a:ext cx="4038600" cy="3397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201262"/>
            <a:ext cx="4038600" cy="3397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95004FE-9F77-524E-955C-CF929922CD83}" type="datetimeFigureOut">
              <a:rPr lang="nl-NL" smtClean="0"/>
              <a:t>9-12-2024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2147645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152401"/>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1632667"/>
            <a:ext cx="4040188"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152401"/>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6" y="1632667"/>
            <a:ext cx="4041775"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95004FE-9F77-524E-955C-CF929922CD83}" type="datetimeFigureOut">
              <a:rPr lang="nl-NL" smtClean="0"/>
              <a:t>9-12-2024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3954199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B95004FE-9F77-524E-955C-CF929922CD83}" type="datetimeFigureOut">
              <a:rPr lang="nl-NL" smtClean="0"/>
              <a:t>9-12-2024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190720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95004FE-9F77-524E-955C-CF929922CD83}" type="datetimeFigureOut">
              <a:rPr lang="nl-NL" smtClean="0"/>
              <a:t>9-12-2024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38927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977"/>
            <a:ext cx="3008313" cy="872345"/>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04977"/>
            <a:ext cx="5111750"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077322"/>
            <a:ext cx="3008313"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B95004FE-9F77-524E-955C-CF929922CD83}" type="datetimeFigureOut">
              <a:rPr lang="nl-NL" smtClean="0"/>
              <a:t>9-12-2024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396188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3784"/>
            <a:ext cx="5486400" cy="425447"/>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460007"/>
            <a:ext cx="548640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4029231"/>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B95004FE-9F77-524E-955C-CF929922CD83}" type="datetimeFigureOut">
              <a:rPr lang="nl-NL" smtClean="0"/>
              <a:t>9-12-2024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F446F3B-23F8-9447-95F9-0A787D20606B}" type="slidenum">
              <a:rPr lang="nl-NL" smtClean="0"/>
              <a:t>‹nr.›</a:t>
            </a:fld>
            <a:endParaRPr lang="nl-NL"/>
          </a:p>
        </p:txBody>
      </p:sp>
    </p:spTree>
    <p:extLst>
      <p:ext uri="{BB962C8B-B14F-4D97-AF65-F5344CB8AC3E}">
        <p14:creationId xmlns:p14="http://schemas.microsoft.com/office/powerpoint/2010/main" val="417031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6169"/>
            <a:ext cx="8229600" cy="858044"/>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201262"/>
            <a:ext cx="8229600" cy="3397616"/>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4771678"/>
            <a:ext cx="2133600" cy="274097"/>
          </a:xfrm>
          <a:prstGeom prst="rect">
            <a:avLst/>
          </a:prstGeom>
        </p:spPr>
        <p:txBody>
          <a:bodyPr vert="horz" lIns="91440" tIns="45720" rIns="91440" bIns="45720" rtlCol="0" anchor="ctr"/>
          <a:lstStyle>
            <a:lvl1pPr algn="l">
              <a:defRPr sz="1200">
                <a:solidFill>
                  <a:schemeClr val="tx1">
                    <a:tint val="75000"/>
                  </a:schemeClr>
                </a:solidFill>
              </a:defRPr>
            </a:lvl1pPr>
          </a:lstStyle>
          <a:p>
            <a:fld id="{B95004FE-9F77-524E-955C-CF929922CD83}" type="datetimeFigureOut">
              <a:rPr lang="nl-NL" smtClean="0"/>
              <a:t>9-12-2024</a:t>
            </a:fld>
            <a:endParaRPr lang="nl-NL"/>
          </a:p>
        </p:txBody>
      </p:sp>
      <p:sp>
        <p:nvSpPr>
          <p:cNvPr id="5" name="Tijdelijke aanduiding voor voettekst 4"/>
          <p:cNvSpPr>
            <a:spLocks noGrp="1"/>
          </p:cNvSpPr>
          <p:nvPr>
            <p:ph type="ftr" sz="quarter" idx="3"/>
          </p:nvPr>
        </p:nvSpPr>
        <p:spPr>
          <a:xfrm>
            <a:off x="3124200" y="4771678"/>
            <a:ext cx="2895600" cy="2740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4771678"/>
            <a:ext cx="2133600" cy="274097"/>
          </a:xfrm>
          <a:prstGeom prst="rect">
            <a:avLst/>
          </a:prstGeom>
        </p:spPr>
        <p:txBody>
          <a:bodyPr vert="horz" lIns="91440" tIns="45720" rIns="91440" bIns="45720" rtlCol="0" anchor="ctr"/>
          <a:lstStyle>
            <a:lvl1pPr algn="r">
              <a:defRPr sz="1200">
                <a:solidFill>
                  <a:schemeClr val="tx1">
                    <a:tint val="75000"/>
                  </a:schemeClr>
                </a:solidFill>
              </a:defRPr>
            </a:lvl1pPr>
          </a:lstStyle>
          <a:p>
            <a:fld id="{3F446F3B-23F8-9447-95F9-0A787D20606B}" type="slidenum">
              <a:rPr lang="nl-NL" smtClean="0"/>
              <a:t>‹nr.›</a:t>
            </a:fld>
            <a:endParaRPr lang="nl-NL"/>
          </a:p>
        </p:txBody>
      </p:sp>
    </p:spTree>
    <p:extLst>
      <p:ext uri="{BB962C8B-B14F-4D97-AF65-F5344CB8AC3E}">
        <p14:creationId xmlns:p14="http://schemas.microsoft.com/office/powerpoint/2010/main" val="2111353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446"/>
            <a:ext cx="4114800" cy="5720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841"/>
            <a:ext cx="4114800" cy="22650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81118"/>
            <a:ext cx="1066800" cy="182732"/>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12/9/2024</a:t>
            </a:fld>
            <a:endParaRPr lang="en-US"/>
          </a:p>
        </p:txBody>
      </p:sp>
      <p:sp>
        <p:nvSpPr>
          <p:cNvPr id="5" name="Footer Placeholder 4"/>
          <p:cNvSpPr>
            <a:spLocks noGrp="1"/>
          </p:cNvSpPr>
          <p:nvPr>
            <p:ph type="ftr" sz="quarter" idx="3"/>
          </p:nvPr>
        </p:nvSpPr>
        <p:spPr>
          <a:xfrm>
            <a:off x="1562100" y="3181118"/>
            <a:ext cx="1447800" cy="182732"/>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81118"/>
            <a:ext cx="1066800" cy="182732"/>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‹nr.›</a:t>
            </a:fld>
            <a:endParaRPr lang="en-US"/>
          </a:p>
        </p:txBody>
      </p:sp>
    </p:spTree>
    <p:extLst>
      <p:ext uri="{BB962C8B-B14F-4D97-AF65-F5344CB8AC3E}">
        <p14:creationId xmlns:p14="http://schemas.microsoft.com/office/powerpoint/2010/main" val="3932873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hyperlink" Target="http://www.allekinderendoenmee.n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www.jeugdfondssportencultuur.nl/almere"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hyperlink" Target="http://www.almere.nl/werken/hulp-als-je-te-weinig-geld-hebt" TargetMode="External"/><Relationship Id="rId3" Type="http://schemas.openxmlformats.org/officeDocument/2006/relationships/hyperlink" Target="mailto:brievenbus@alsiklatergrootbeninalmere.nl" TargetMode="External"/><Relationship Id="rId7" Type="http://schemas.openxmlformats.org/officeDocument/2006/relationships/hyperlink" Target="https://www.voedselbankalmere.nl/ik-wil-hulp"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hyperlink" Target="https://www.poorthuisalmere.nl/" TargetMode="External"/><Relationship Id="rId5" Type="http://schemas.openxmlformats.org/officeDocument/2006/relationships/hyperlink" Target="https://www.wensjesalmere.nl/" TargetMode="External"/><Relationship Id="rId4" Type="http://schemas.openxmlformats.org/officeDocument/2006/relationships/hyperlink" Target="http://www.bijzonderenodenalmere.nl/index.php/aanvragen" TargetMode="External"/><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http://www.allekinderendoenmee.nl/"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opsportflevoland.nl/flevolands-talentenfonds"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hyperlink" Target="https://yvgtf.nl/onze-activiteiten/financi%C3%ABle-aanvrag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jeugdfondssportencultuur.nl/noord-holland" TargetMode="External"/><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hyperlink" Target="mailto:almere@jeugdfondssportencultuur.nl" TargetMode="External"/><Relationship Id="rId4" Type="http://schemas.openxmlformats.org/officeDocument/2006/relationships/hyperlink" Target="mailto:coordinator.almere@jeugdfondssportencultuur.n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AglogfUiH6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www.youtube.com/watch?v=AglogfUiH6s" TargetMode="External"/><Relationship Id="rId2" Type="http://schemas.openxmlformats.org/officeDocument/2006/relationships/slideLayout" Target="../slideLayouts/slideLayout7.xml"/><Relationship Id="rId1" Type="http://schemas.openxmlformats.org/officeDocument/2006/relationships/video" Target="https://www.youtube.com/embed/AglogfUiH6s?feature=oembed" TargetMode="External"/><Relationship Id="rId6" Type="http://schemas.openxmlformats.org/officeDocument/2006/relationships/image" Target="../media/image9.jpeg"/><Relationship Id="rId5" Type="http://schemas.openxmlformats.org/officeDocument/2006/relationships/image" Target="../media/image5.png"/><Relationship Id="rId4" Type="http://schemas.microsoft.com/office/2018/10/relationships/comments" Target="../comments/modernComment_120_D511F72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2727" b="2727"/>
          <a:stretch>
            <a:fillRect/>
          </a:stretch>
        </p:blipFill>
        <p:spPr>
          <a:xfrm>
            <a:off x="7132595" y="1021760"/>
            <a:ext cx="2185256" cy="3099697"/>
          </a:xfrm>
          <a:prstGeom prst="rect">
            <a:avLst/>
          </a:prstGeom>
        </p:spPr>
      </p:pic>
      <p:pic>
        <p:nvPicPr>
          <p:cNvPr id="3" name="Picture 3"/>
          <p:cNvPicPr>
            <a:picLocks noChangeAspect="1"/>
          </p:cNvPicPr>
          <p:nvPr/>
        </p:nvPicPr>
        <p:blipFill>
          <a:blip r:embed="rId4"/>
          <a:srcRect/>
          <a:stretch>
            <a:fillRect/>
          </a:stretch>
        </p:blipFill>
        <p:spPr>
          <a:xfrm>
            <a:off x="4604190" y="1154123"/>
            <a:ext cx="3077522" cy="3077591"/>
          </a:xfrm>
          <a:prstGeom prst="rect">
            <a:avLst/>
          </a:prstGeom>
        </p:spPr>
      </p:pic>
      <p:sp>
        <p:nvSpPr>
          <p:cNvPr id="5" name="Tekstvak 4">
            <a:extLst>
              <a:ext uri="{FF2B5EF4-FFF2-40B4-BE49-F238E27FC236}">
                <a16:creationId xmlns:a16="http://schemas.microsoft.com/office/drawing/2014/main" id="{9E144CD6-3482-41CE-B8E3-ABA7DB056583}"/>
              </a:ext>
            </a:extLst>
          </p:cNvPr>
          <p:cNvSpPr txBox="1"/>
          <p:nvPr/>
        </p:nvSpPr>
        <p:spPr>
          <a:xfrm>
            <a:off x="3358199" y="1119819"/>
            <a:ext cx="3655699" cy="1877437"/>
          </a:xfrm>
          <a:prstGeom prst="rect">
            <a:avLst/>
          </a:prstGeom>
          <a:noFill/>
        </p:spPr>
        <p:txBody>
          <a:bodyPr wrap="square" lIns="91440" tIns="45720" rIns="91440" bIns="45720" anchor="t">
            <a:spAutoFit/>
          </a:bodyPr>
          <a:lstStyle/>
          <a:p>
            <a:r>
              <a:rPr lang="nl-NL" sz="4400" b="1" dirty="0">
                <a:solidFill>
                  <a:srgbClr val="000000"/>
                </a:solidFill>
                <a:latin typeface="Druk Wide Medium"/>
              </a:rPr>
              <a:t> </a:t>
            </a:r>
          </a:p>
          <a:p>
            <a:r>
              <a:rPr lang="nl-NL" sz="2400" b="1" dirty="0">
                <a:solidFill>
                  <a:srgbClr val="000000"/>
                </a:solidFill>
                <a:latin typeface="Arial"/>
                <a:cs typeface="Arial"/>
              </a:rPr>
              <a:t>Presentatie voor </a:t>
            </a:r>
            <a:r>
              <a:rPr lang="nl-NL" sz="2400" b="1" dirty="0" err="1">
                <a:solidFill>
                  <a:srgbClr val="000000"/>
                </a:solidFill>
                <a:latin typeface="Arial"/>
                <a:cs typeface="Arial"/>
              </a:rPr>
              <a:t>Meerkrachten</a:t>
            </a:r>
            <a:r>
              <a:rPr lang="nl-NL" sz="2400" b="1" dirty="0">
                <a:solidFill>
                  <a:srgbClr val="000000"/>
                </a:solidFill>
                <a:latin typeface="Arial"/>
                <a:cs typeface="Arial"/>
              </a:rPr>
              <a:t> (intermediairs)</a:t>
            </a:r>
            <a:endParaRPr lang="nl-NL" sz="2400" b="1" dirty="0">
              <a:solidFill>
                <a:prstClr val="black"/>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14495" y="0"/>
            <a:ext cx="9158496" cy="957676"/>
          </a:xfrm>
          <a:prstGeom prst="rect">
            <a:avLst/>
          </a:prstGeom>
          <a:solidFill>
            <a:srgbClr val="FFC800"/>
          </a:solidFill>
        </p:spPr>
        <p:txBody>
          <a:bodyPr/>
          <a:lstStyle/>
          <a:p>
            <a:endParaRPr lang="nl-NL"/>
          </a:p>
        </p:txBody>
      </p:sp>
      <p:sp>
        <p:nvSpPr>
          <p:cNvPr id="6" name="TextBox 6"/>
          <p:cNvSpPr txBox="1"/>
          <p:nvPr/>
        </p:nvSpPr>
        <p:spPr>
          <a:xfrm>
            <a:off x="504411" y="196093"/>
            <a:ext cx="7764301" cy="1527213"/>
          </a:xfrm>
          <a:prstGeom prst="rect">
            <a:avLst/>
          </a:prstGeom>
        </p:spPr>
        <p:txBody>
          <a:bodyPr wrap="square" lIns="0" tIns="0" rIns="0" bIns="0" rtlCol="0" anchor="t">
            <a:spAutoFit/>
          </a:bodyPr>
          <a:lstStyle/>
          <a:p>
            <a:pPr>
              <a:lnSpc>
                <a:spcPts val="5940"/>
              </a:lnSpc>
              <a:spcBef>
                <a:spcPct val="0"/>
              </a:spcBef>
            </a:pPr>
            <a:r>
              <a:rPr lang="en-US" sz="3600" b="1" dirty="0">
                <a:solidFill>
                  <a:srgbClr val="251D20"/>
                </a:solidFill>
                <a:latin typeface="Druk Wide Medium"/>
              </a:rPr>
              <a:t>Rol van de </a:t>
            </a:r>
            <a:r>
              <a:rPr lang="en-US" sz="3600" b="1" dirty="0" err="1">
                <a:solidFill>
                  <a:srgbClr val="251D20"/>
                </a:solidFill>
                <a:latin typeface="Druk Wide Medium"/>
              </a:rPr>
              <a:t>Meerkracht</a:t>
            </a:r>
            <a:endParaRPr lang="en-US" sz="3600" b="1" dirty="0">
              <a:solidFill>
                <a:srgbClr val="251D20"/>
              </a:solidFill>
              <a:latin typeface="Druk Wide Medium"/>
            </a:endParaRPr>
          </a:p>
          <a:p>
            <a:pPr>
              <a:lnSpc>
                <a:spcPts val="5940"/>
              </a:lnSpc>
              <a:spcBef>
                <a:spcPct val="0"/>
              </a:spcBef>
            </a:pPr>
            <a:endParaRPr lang="en-US" sz="6000" dirty="0">
              <a:solidFill>
                <a:srgbClr val="251D20"/>
              </a:solidFill>
              <a:latin typeface="Druk Wide Medium"/>
            </a:endParaRPr>
          </a:p>
        </p:txBody>
      </p:sp>
      <p:sp>
        <p:nvSpPr>
          <p:cNvPr id="11" name="TextBox 4">
            <a:extLst>
              <a:ext uri="{FF2B5EF4-FFF2-40B4-BE49-F238E27FC236}">
                <a16:creationId xmlns:a16="http://schemas.microsoft.com/office/drawing/2014/main" id="{1E1481A4-8866-4A70-B253-4B276B110DB3}"/>
              </a:ext>
            </a:extLst>
          </p:cNvPr>
          <p:cNvSpPr txBox="1"/>
          <p:nvPr/>
        </p:nvSpPr>
        <p:spPr>
          <a:xfrm>
            <a:off x="553496" y="1145276"/>
            <a:ext cx="7516268" cy="3647793"/>
          </a:xfrm>
          <a:prstGeom prst="rect">
            <a:avLst/>
          </a:prstGeom>
        </p:spPr>
        <p:txBody>
          <a:bodyPr wrap="square" lIns="0" tIns="0" rIns="0" bIns="0" rtlCol="0" anchor="t">
            <a:spAutoFit/>
          </a:bodyPr>
          <a:lstStyle/>
          <a:p>
            <a:r>
              <a:rPr lang="nl-NL" sz="1500" b="1" dirty="0" err="1">
                <a:solidFill>
                  <a:srgbClr val="000000"/>
                </a:solidFill>
                <a:latin typeface="Arial"/>
                <a:cs typeface="Arial"/>
              </a:rPr>
              <a:t>Meerkrachten</a:t>
            </a:r>
            <a:r>
              <a:rPr lang="nl-NL" sz="1500" b="1" dirty="0">
                <a:solidFill>
                  <a:srgbClr val="000000"/>
                </a:solidFill>
                <a:latin typeface="Arial"/>
                <a:cs typeface="Arial"/>
              </a:rPr>
              <a:t> (voorheen intermediairs) zijn</a:t>
            </a:r>
            <a:r>
              <a:rPr lang="nl-NL" sz="1500" dirty="0">
                <a:solidFill>
                  <a:srgbClr val="000000"/>
                </a:solidFill>
                <a:latin typeface="Arial"/>
                <a:ea typeface="+mn-lt"/>
                <a:cs typeface="+mn-lt"/>
              </a:rPr>
              <a:t> leerkrachten, jeugdhulpverleners, buurtsportcoaches, huisartsen, bewindvoerders of maatschappelijk werkers.</a:t>
            </a:r>
            <a:endParaRPr lang="nl-NL" sz="1500" dirty="0">
              <a:latin typeface="Arial"/>
              <a:cs typeface="Arial"/>
            </a:endParaRPr>
          </a:p>
          <a:p>
            <a:pPr>
              <a:lnSpc>
                <a:spcPts val="2240"/>
              </a:lnSpc>
            </a:pPr>
            <a:endParaRPr lang="nl-NL" sz="1500" b="1" dirty="0">
              <a:solidFill>
                <a:srgbClr val="000000"/>
              </a:solidFill>
              <a:latin typeface="Arial"/>
              <a:cs typeface="Arial"/>
            </a:endParaRPr>
          </a:p>
          <a:p>
            <a:pPr>
              <a:lnSpc>
                <a:spcPts val="2240"/>
              </a:lnSpc>
            </a:pPr>
            <a:r>
              <a:rPr lang="nl-NL" sz="1500" b="1" dirty="0">
                <a:solidFill>
                  <a:srgbClr val="000000"/>
                </a:solidFill>
                <a:latin typeface="Arial"/>
                <a:cs typeface="Arial"/>
              </a:rPr>
              <a:t>Als </a:t>
            </a:r>
            <a:r>
              <a:rPr lang="nl-NL" sz="1500" b="1" dirty="0" err="1">
                <a:solidFill>
                  <a:srgbClr val="000000"/>
                </a:solidFill>
                <a:latin typeface="Arial"/>
                <a:cs typeface="Arial"/>
              </a:rPr>
              <a:t>Meerkracht</a:t>
            </a:r>
            <a:r>
              <a:rPr lang="nl-NL" sz="1500" b="1" dirty="0">
                <a:solidFill>
                  <a:srgbClr val="000000"/>
                </a:solidFill>
                <a:latin typeface="Arial"/>
                <a:cs typeface="Arial"/>
              </a:rPr>
              <a:t> ben je:</a:t>
            </a:r>
            <a:endParaRPr lang="nl-NL" sz="1500" dirty="0">
              <a:latin typeface="Arial"/>
              <a:ea typeface="Calibri"/>
              <a:cs typeface="Arial"/>
            </a:endParaRPr>
          </a:p>
          <a:p>
            <a:pPr marL="685800" lvl="1" indent="-228600">
              <a:lnSpc>
                <a:spcPts val="2240"/>
              </a:lnSpc>
              <a:buFont typeface="Arial" panose="020B0604020202020204" pitchFamily="34" charset="0"/>
              <a:buChar char="•"/>
            </a:pPr>
            <a:r>
              <a:rPr lang="nl-NL" sz="1500" dirty="0">
                <a:solidFill>
                  <a:srgbClr val="000000"/>
                </a:solidFill>
                <a:latin typeface="Arial"/>
                <a:cs typeface="Arial"/>
              </a:rPr>
              <a:t>Betrokken bij de opvoeding, begeleiding of scholing van het kind</a:t>
            </a:r>
          </a:p>
          <a:p>
            <a:pPr marL="685800" lvl="1" indent="-228600">
              <a:lnSpc>
                <a:spcPts val="2240"/>
              </a:lnSpc>
              <a:buFont typeface="Arial" panose="020B0604020202020204" pitchFamily="34" charset="0"/>
              <a:buChar char="•"/>
            </a:pPr>
            <a:r>
              <a:rPr lang="nl-NL" sz="1500" dirty="0">
                <a:solidFill>
                  <a:srgbClr val="000000"/>
                </a:solidFill>
                <a:latin typeface="Arial"/>
                <a:cs typeface="Arial"/>
              </a:rPr>
              <a:t>(Globaal) op de hoogte van de financiële situatie van het gezin </a:t>
            </a:r>
          </a:p>
          <a:p>
            <a:pPr marL="685800" lvl="1" indent="-228600">
              <a:lnSpc>
                <a:spcPts val="2240"/>
              </a:lnSpc>
              <a:buFont typeface="Arial" panose="020B0604020202020204" pitchFamily="34" charset="0"/>
              <a:buChar char="•"/>
            </a:pPr>
            <a:r>
              <a:rPr lang="nl-NL" sz="1500" dirty="0">
                <a:solidFill>
                  <a:srgbClr val="000000"/>
                </a:solidFill>
                <a:latin typeface="Arial"/>
                <a:cs typeface="Arial"/>
              </a:rPr>
              <a:t>Op de hoogte van de lokale spelregels van het Jeugdfonds</a:t>
            </a:r>
          </a:p>
          <a:p>
            <a:pPr lvl="1">
              <a:lnSpc>
                <a:spcPts val="2240"/>
              </a:lnSpc>
            </a:pPr>
            <a:endParaRPr lang="nl-NL" sz="1500" dirty="0">
              <a:solidFill>
                <a:srgbClr val="000000"/>
              </a:solidFill>
              <a:latin typeface="Arial"/>
              <a:ea typeface="Calibri"/>
              <a:cs typeface="Calibri"/>
            </a:endParaRPr>
          </a:p>
          <a:p>
            <a:pPr>
              <a:lnSpc>
                <a:spcPts val="2240"/>
              </a:lnSpc>
            </a:pPr>
            <a:r>
              <a:rPr lang="nl-NL" sz="1500" b="1" dirty="0">
                <a:solidFill>
                  <a:srgbClr val="000000"/>
                </a:solidFill>
                <a:latin typeface="Arial"/>
                <a:ea typeface="Calibri"/>
                <a:cs typeface="Calibri"/>
              </a:rPr>
              <a:t>Geen </a:t>
            </a:r>
            <a:r>
              <a:rPr lang="nl-NL" sz="1500" b="1" dirty="0" err="1">
                <a:solidFill>
                  <a:srgbClr val="000000"/>
                </a:solidFill>
                <a:latin typeface="Arial"/>
                <a:ea typeface="Calibri"/>
                <a:cs typeface="Calibri"/>
              </a:rPr>
              <a:t>Meerkracht</a:t>
            </a:r>
            <a:r>
              <a:rPr lang="nl-NL" sz="1500" b="1" dirty="0">
                <a:solidFill>
                  <a:srgbClr val="000000"/>
                </a:solidFill>
                <a:latin typeface="Arial"/>
                <a:ea typeface="Calibri"/>
                <a:cs typeface="Calibri"/>
              </a:rPr>
              <a:t>:</a:t>
            </a:r>
          </a:p>
          <a:p>
            <a:pPr marL="285750" indent="-285750">
              <a:lnSpc>
                <a:spcPts val="2240"/>
              </a:lnSpc>
              <a:buFont typeface="Arial"/>
              <a:buChar char="•"/>
            </a:pPr>
            <a:r>
              <a:rPr lang="nl-NL" sz="1500" dirty="0">
                <a:solidFill>
                  <a:srgbClr val="000000"/>
                </a:solidFill>
                <a:latin typeface="Arial"/>
                <a:ea typeface="Calibri"/>
                <a:cs typeface="Calibri"/>
              </a:rPr>
              <a:t>Ouders/verzorgers</a:t>
            </a:r>
          </a:p>
          <a:p>
            <a:pPr marL="285750" indent="-285750">
              <a:lnSpc>
                <a:spcPts val="2240"/>
              </a:lnSpc>
              <a:buFont typeface="Arial"/>
              <a:buChar char="•"/>
            </a:pPr>
            <a:r>
              <a:rPr lang="nl-NL" sz="1500" dirty="0">
                <a:solidFill>
                  <a:srgbClr val="000000"/>
                </a:solidFill>
                <a:latin typeface="Arial"/>
                <a:ea typeface="Calibri"/>
                <a:cs typeface="Calibri"/>
              </a:rPr>
              <a:t>Sportvereniging of cultuurinstelling</a:t>
            </a:r>
          </a:p>
          <a:p>
            <a:pPr>
              <a:lnSpc>
                <a:spcPts val="2240"/>
              </a:lnSpc>
            </a:pPr>
            <a:endParaRPr lang="nl-NL" dirty="0">
              <a:solidFill>
                <a:srgbClr val="000000"/>
              </a:solidFill>
              <a:latin typeface="Druk Wide Medium"/>
              <a:ea typeface="Calibri"/>
              <a:cs typeface="Calibri"/>
            </a:endParaRPr>
          </a:p>
          <a:p>
            <a:pPr marL="685800" lvl="1" indent="-228600">
              <a:lnSpc>
                <a:spcPts val="2240"/>
              </a:lnSpc>
              <a:buFont typeface="Arial" panose="020B0604020202020204" pitchFamily="34" charset="0"/>
              <a:buChar char="•"/>
            </a:pPr>
            <a:endParaRPr lang="nl-NL" dirty="0">
              <a:solidFill>
                <a:srgbClr val="000000"/>
              </a:solidFill>
              <a:latin typeface="Druk Wide Medium"/>
              <a:ea typeface="Calibri"/>
              <a:cs typeface="Calibri"/>
            </a:endParaRPr>
          </a:p>
        </p:txBody>
      </p:sp>
      <p:pic>
        <p:nvPicPr>
          <p:cNvPr id="12" name="Afbeelding 11">
            <a:extLst>
              <a:ext uri="{FF2B5EF4-FFF2-40B4-BE49-F238E27FC236}">
                <a16:creationId xmlns:a16="http://schemas.microsoft.com/office/drawing/2014/main" id="{E76E00B1-D89F-4FEA-9EB7-F7A6A5407670}"/>
              </a:ext>
            </a:extLst>
          </p:cNvPr>
          <p:cNvPicPr>
            <a:picLocks noChangeAspect="1"/>
          </p:cNvPicPr>
          <p:nvPr/>
        </p:nvPicPr>
        <p:blipFill>
          <a:blip r:embed="rId3"/>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380486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5648"/>
            <a:ext cx="9144000" cy="957676"/>
          </a:xfrm>
          <a:prstGeom prst="rect">
            <a:avLst/>
          </a:prstGeom>
          <a:solidFill>
            <a:srgbClr val="FFC800"/>
          </a:solidFill>
        </p:spPr>
        <p:txBody>
          <a:bodyPr/>
          <a:lstStyle/>
          <a:p>
            <a:endParaRPr lang="nl-NL"/>
          </a:p>
        </p:txBody>
      </p:sp>
      <p:sp>
        <p:nvSpPr>
          <p:cNvPr id="6" name="TextBox 6"/>
          <p:cNvSpPr txBox="1"/>
          <p:nvPr/>
        </p:nvSpPr>
        <p:spPr>
          <a:xfrm>
            <a:off x="514349" y="188421"/>
            <a:ext cx="7764301" cy="1527213"/>
          </a:xfrm>
          <a:prstGeom prst="rect">
            <a:avLst/>
          </a:prstGeom>
        </p:spPr>
        <p:txBody>
          <a:bodyPr wrap="square" lIns="0" tIns="0" rIns="0" bIns="0" rtlCol="0" anchor="t">
            <a:spAutoFit/>
          </a:bodyPr>
          <a:lstStyle/>
          <a:p>
            <a:pPr>
              <a:lnSpc>
                <a:spcPts val="5940"/>
              </a:lnSpc>
              <a:spcBef>
                <a:spcPct val="0"/>
              </a:spcBef>
            </a:pPr>
            <a:r>
              <a:rPr lang="en-US" sz="3600" b="1" err="1">
                <a:solidFill>
                  <a:srgbClr val="251D20"/>
                </a:solidFill>
                <a:latin typeface="Druk Wide Medium"/>
              </a:rPr>
              <a:t>Werkwijze</a:t>
            </a:r>
            <a:r>
              <a:rPr lang="en-US" sz="3600" b="1">
                <a:solidFill>
                  <a:srgbClr val="251D20"/>
                </a:solidFill>
                <a:latin typeface="Druk Wide Medium"/>
              </a:rPr>
              <a:t> in het </a:t>
            </a:r>
            <a:r>
              <a:rPr lang="en-US" sz="3600" b="1" err="1">
                <a:solidFill>
                  <a:srgbClr val="251D20"/>
                </a:solidFill>
                <a:latin typeface="Druk Wide Medium"/>
              </a:rPr>
              <a:t>kort</a:t>
            </a:r>
            <a:endParaRPr lang="en-US" sz="3600" b="1">
              <a:solidFill>
                <a:srgbClr val="251D20"/>
              </a:solidFill>
              <a:latin typeface="Druk Wide Medium"/>
            </a:endParaRPr>
          </a:p>
          <a:p>
            <a:pPr>
              <a:lnSpc>
                <a:spcPts val="5940"/>
              </a:lnSpc>
              <a:spcBef>
                <a:spcPct val="0"/>
              </a:spcBef>
            </a:pPr>
            <a:endParaRPr lang="en-US" sz="600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pic>
        <p:nvPicPr>
          <p:cNvPr id="10" name="Tijdelijke aanduiding voor inhoud 1">
            <a:extLst>
              <a:ext uri="{FF2B5EF4-FFF2-40B4-BE49-F238E27FC236}">
                <a16:creationId xmlns:a16="http://schemas.microsoft.com/office/drawing/2014/main" id="{7E798EAF-4090-45F7-90CE-6DAC4279F327}"/>
              </a:ext>
            </a:extLst>
          </p:cNvPr>
          <p:cNvPicPr>
            <a:picLocks noChangeAspect="1"/>
          </p:cNvPicPr>
          <p:nvPr/>
        </p:nvPicPr>
        <p:blipFill>
          <a:blip r:embed="rId3"/>
          <a:stretch>
            <a:fillRect/>
          </a:stretch>
        </p:blipFill>
        <p:spPr>
          <a:xfrm>
            <a:off x="1580310" y="1398129"/>
            <a:ext cx="5524887" cy="3184628"/>
          </a:xfrm>
          <a:prstGeom prst="rect">
            <a:avLst/>
          </a:prstGeom>
        </p:spPr>
      </p:pic>
      <p:pic>
        <p:nvPicPr>
          <p:cNvPr id="9" name="Afbeelding 8">
            <a:extLst>
              <a:ext uri="{FF2B5EF4-FFF2-40B4-BE49-F238E27FC236}">
                <a16:creationId xmlns:a16="http://schemas.microsoft.com/office/drawing/2014/main" id="{A5AAF384-F1AA-46CC-ACAB-EAED8DAE22BA}"/>
              </a:ext>
            </a:extLst>
          </p:cNvPr>
          <p:cNvPicPr>
            <a:picLocks noChangeAspect="1"/>
          </p:cNvPicPr>
          <p:nvPr/>
        </p:nvPicPr>
        <p:blipFill>
          <a:blip r:embed="rId4"/>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2952518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80006"/>
            <a:ext cx="9144000" cy="957676"/>
          </a:xfrm>
          <a:prstGeom prst="rect">
            <a:avLst/>
          </a:prstGeom>
          <a:solidFill>
            <a:srgbClr val="FFC800"/>
          </a:solidFill>
        </p:spPr>
        <p:txBody>
          <a:bodyPr/>
          <a:lstStyle/>
          <a:p>
            <a:endParaRPr lang="nl-NL"/>
          </a:p>
        </p:txBody>
      </p:sp>
      <p:sp>
        <p:nvSpPr>
          <p:cNvPr id="6" name="TextBox 6"/>
          <p:cNvSpPr txBox="1"/>
          <p:nvPr/>
        </p:nvSpPr>
        <p:spPr>
          <a:xfrm>
            <a:off x="504411" y="77161"/>
            <a:ext cx="7764301" cy="2283830"/>
          </a:xfrm>
          <a:prstGeom prst="rect">
            <a:avLst/>
          </a:prstGeom>
        </p:spPr>
        <p:txBody>
          <a:bodyPr wrap="square" lIns="0" tIns="0" rIns="0" bIns="0" rtlCol="0" anchor="t">
            <a:spAutoFit/>
          </a:bodyPr>
          <a:lstStyle/>
          <a:p>
            <a:pPr>
              <a:lnSpc>
                <a:spcPts val="5940"/>
              </a:lnSpc>
              <a:spcBef>
                <a:spcPct val="0"/>
              </a:spcBef>
            </a:pPr>
            <a:r>
              <a:rPr lang="en-US" sz="3600" b="1">
                <a:latin typeface="Druk Wide Medium"/>
              </a:rPr>
              <a:t>De </a:t>
            </a:r>
            <a:r>
              <a:rPr lang="en-US" sz="3600" b="1" err="1">
                <a:latin typeface="Druk Wide Medium"/>
              </a:rPr>
              <a:t>aanvraag</a:t>
            </a:r>
            <a:endParaRPr lang="en-US" sz="3600" b="1">
              <a:latin typeface="Druk Wide Medium"/>
            </a:endParaRPr>
          </a:p>
          <a:p>
            <a:pPr>
              <a:lnSpc>
                <a:spcPts val="5940"/>
              </a:lnSpc>
              <a:spcBef>
                <a:spcPct val="0"/>
              </a:spcBef>
            </a:pPr>
            <a:endParaRPr lang="en-US" sz="6000">
              <a:latin typeface="Druk Wide Medium"/>
            </a:endParaRPr>
          </a:p>
          <a:p>
            <a:pPr>
              <a:lnSpc>
                <a:spcPts val="5940"/>
              </a:lnSpc>
              <a:spcBef>
                <a:spcPct val="0"/>
              </a:spcBef>
            </a:pPr>
            <a:endParaRPr lang="en-US" sz="6000">
              <a:solidFill>
                <a:srgbClr val="251D20"/>
              </a:solidFill>
              <a:latin typeface="Druk Wide Medium"/>
            </a:endParaRPr>
          </a:p>
        </p:txBody>
      </p:sp>
      <p:pic>
        <p:nvPicPr>
          <p:cNvPr id="11" name="Afbeelding 10">
            <a:extLst>
              <a:ext uri="{FF2B5EF4-FFF2-40B4-BE49-F238E27FC236}">
                <a16:creationId xmlns:a16="http://schemas.microsoft.com/office/drawing/2014/main" id="{35373D24-999A-40A6-B980-53230757B021}"/>
              </a:ext>
            </a:extLst>
          </p:cNvPr>
          <p:cNvPicPr>
            <a:picLocks noChangeAspect="1"/>
          </p:cNvPicPr>
          <p:nvPr/>
        </p:nvPicPr>
        <p:blipFill>
          <a:blip r:embed="rId3"/>
          <a:stretch>
            <a:fillRect/>
          </a:stretch>
        </p:blipFill>
        <p:spPr>
          <a:xfrm>
            <a:off x="1491656" y="1782009"/>
            <a:ext cx="5060341" cy="2918566"/>
          </a:xfrm>
          <a:prstGeom prst="rect">
            <a:avLst/>
          </a:prstGeom>
        </p:spPr>
      </p:pic>
      <p:sp>
        <p:nvSpPr>
          <p:cNvPr id="12" name="TextBox 4">
            <a:extLst>
              <a:ext uri="{FF2B5EF4-FFF2-40B4-BE49-F238E27FC236}">
                <a16:creationId xmlns:a16="http://schemas.microsoft.com/office/drawing/2014/main" id="{A2F6F296-3F0C-49A6-9C6D-9B62F1DC73CD}"/>
              </a:ext>
            </a:extLst>
          </p:cNvPr>
          <p:cNvSpPr txBox="1"/>
          <p:nvPr/>
        </p:nvSpPr>
        <p:spPr>
          <a:xfrm>
            <a:off x="-15523" y="1247439"/>
            <a:ext cx="7275805" cy="53457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r>
              <a:rPr lang="nl-NL" sz="1600">
                <a:solidFill>
                  <a:srgbClr val="000000"/>
                </a:solidFill>
                <a:latin typeface="Druk Wide Medium"/>
              </a:rPr>
              <a:t>Een aanvraag kan worden ingediend via: </a:t>
            </a:r>
            <a:r>
              <a:rPr lang="nl-NL" sz="1600" b="1">
                <a:solidFill>
                  <a:srgbClr val="000000"/>
                </a:solidFill>
                <a:latin typeface="Druk Wide Medium"/>
                <a:hlinkClick r:id="rId4"/>
              </a:rPr>
              <a:t>www.allekinderendoenmee.nl</a:t>
            </a:r>
            <a:r>
              <a:rPr lang="nl-NL" sz="1600" b="1">
                <a:solidFill>
                  <a:srgbClr val="000000"/>
                </a:solidFill>
                <a:latin typeface="Druk Wide Medium"/>
              </a:rPr>
              <a:t> </a:t>
            </a: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pic>
        <p:nvPicPr>
          <p:cNvPr id="9" name="Afbeelding 8">
            <a:extLst>
              <a:ext uri="{FF2B5EF4-FFF2-40B4-BE49-F238E27FC236}">
                <a16:creationId xmlns:a16="http://schemas.microsoft.com/office/drawing/2014/main" id="{06383427-7990-4665-849B-2D69615B23DC}"/>
              </a:ext>
            </a:extLst>
          </p:cNvPr>
          <p:cNvPicPr>
            <a:picLocks noChangeAspect="1"/>
          </p:cNvPicPr>
          <p:nvPr/>
        </p:nvPicPr>
        <p:blipFill>
          <a:blip r:embed="rId5"/>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4281749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A140F-6A50-2E62-45C7-352EE5EDA35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C8D5087-F18D-00C8-E273-7AE3A48F54BD}"/>
              </a:ext>
            </a:extLst>
          </p:cNvPr>
          <p:cNvGrpSpPr>
            <a:grpSpLocks noChangeAspect="1"/>
          </p:cNvGrpSpPr>
          <p:nvPr/>
        </p:nvGrpSpPr>
        <p:grpSpPr>
          <a:xfrm>
            <a:off x="8268712" y="516731"/>
            <a:ext cx="360939" cy="360939"/>
            <a:chOff x="-2540" y="-2540"/>
            <a:chExt cx="6355080" cy="6355080"/>
          </a:xfrm>
        </p:grpSpPr>
        <p:sp>
          <p:nvSpPr>
            <p:cNvPr id="3" name="Freeform 3">
              <a:extLst>
                <a:ext uri="{FF2B5EF4-FFF2-40B4-BE49-F238E27FC236}">
                  <a16:creationId xmlns:a16="http://schemas.microsoft.com/office/drawing/2014/main" id="{D032F037-5B09-D9F6-0980-24E13E29C819}"/>
                </a:ext>
              </a:extLst>
            </p:cNvPr>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a:extLst>
              <a:ext uri="{FF2B5EF4-FFF2-40B4-BE49-F238E27FC236}">
                <a16:creationId xmlns:a16="http://schemas.microsoft.com/office/drawing/2014/main" id="{651CF30D-A4A8-F70F-EE62-C48AD0BBC609}"/>
              </a:ext>
            </a:extLst>
          </p:cNvPr>
          <p:cNvSpPr/>
          <p:nvPr/>
        </p:nvSpPr>
        <p:spPr>
          <a:xfrm>
            <a:off x="0" y="-80006"/>
            <a:ext cx="9144000" cy="957676"/>
          </a:xfrm>
          <a:prstGeom prst="rect">
            <a:avLst/>
          </a:prstGeom>
          <a:solidFill>
            <a:srgbClr val="FFC800"/>
          </a:solidFill>
        </p:spPr>
        <p:txBody>
          <a:bodyPr/>
          <a:lstStyle/>
          <a:p>
            <a:endParaRPr lang="nl-NL"/>
          </a:p>
        </p:txBody>
      </p:sp>
      <p:sp>
        <p:nvSpPr>
          <p:cNvPr id="6" name="TextBox 6">
            <a:extLst>
              <a:ext uri="{FF2B5EF4-FFF2-40B4-BE49-F238E27FC236}">
                <a16:creationId xmlns:a16="http://schemas.microsoft.com/office/drawing/2014/main" id="{8C3133F5-0640-7BB1-0725-475ED372BD6B}"/>
              </a:ext>
            </a:extLst>
          </p:cNvPr>
          <p:cNvSpPr txBox="1"/>
          <p:nvPr/>
        </p:nvSpPr>
        <p:spPr>
          <a:xfrm>
            <a:off x="504411" y="77161"/>
            <a:ext cx="7764301" cy="2283830"/>
          </a:xfrm>
          <a:prstGeom prst="rect">
            <a:avLst/>
          </a:prstGeom>
        </p:spPr>
        <p:txBody>
          <a:bodyPr wrap="square" lIns="0" tIns="0" rIns="0" bIns="0" rtlCol="0" anchor="t">
            <a:spAutoFit/>
          </a:bodyPr>
          <a:lstStyle/>
          <a:p>
            <a:pPr>
              <a:lnSpc>
                <a:spcPts val="5940"/>
              </a:lnSpc>
              <a:spcBef>
                <a:spcPct val="0"/>
              </a:spcBef>
            </a:pPr>
            <a:r>
              <a:rPr lang="en-US" sz="3600" b="1">
                <a:latin typeface="Druk Wide Medium"/>
              </a:rPr>
              <a:t>Het </a:t>
            </a:r>
            <a:r>
              <a:rPr lang="en-US" sz="3600" b="1" err="1">
                <a:latin typeface="Druk Wide Medium"/>
              </a:rPr>
              <a:t>aanvraagformulier</a:t>
            </a:r>
          </a:p>
          <a:p>
            <a:pPr>
              <a:lnSpc>
                <a:spcPts val="5940"/>
              </a:lnSpc>
              <a:spcBef>
                <a:spcPct val="0"/>
              </a:spcBef>
            </a:pPr>
            <a:endParaRPr lang="en-US" sz="6000">
              <a:latin typeface="Druk Wide Medium"/>
            </a:endParaRPr>
          </a:p>
          <a:p>
            <a:pPr>
              <a:lnSpc>
                <a:spcPts val="5940"/>
              </a:lnSpc>
              <a:spcBef>
                <a:spcPct val="0"/>
              </a:spcBef>
            </a:pPr>
            <a:endParaRPr lang="en-US" sz="6000">
              <a:solidFill>
                <a:srgbClr val="251D20"/>
              </a:solidFill>
              <a:latin typeface="Druk Wide Medium"/>
            </a:endParaRPr>
          </a:p>
        </p:txBody>
      </p:sp>
      <p:pic>
        <p:nvPicPr>
          <p:cNvPr id="9" name="Afbeelding 8">
            <a:extLst>
              <a:ext uri="{FF2B5EF4-FFF2-40B4-BE49-F238E27FC236}">
                <a16:creationId xmlns:a16="http://schemas.microsoft.com/office/drawing/2014/main" id="{8CCEC174-3968-3C66-7E6B-3FDEB2479CC9}"/>
              </a:ext>
            </a:extLst>
          </p:cNvPr>
          <p:cNvPicPr>
            <a:picLocks noChangeAspect="1"/>
          </p:cNvPicPr>
          <p:nvPr/>
        </p:nvPicPr>
        <p:blipFill>
          <a:blip r:embed="rId3"/>
          <a:stretch>
            <a:fillRect/>
          </a:stretch>
        </p:blipFill>
        <p:spPr>
          <a:xfrm>
            <a:off x="8020679" y="59175"/>
            <a:ext cx="1020720" cy="1020720"/>
          </a:xfrm>
          <a:prstGeom prst="rect">
            <a:avLst/>
          </a:prstGeom>
        </p:spPr>
      </p:pic>
      <p:pic>
        <p:nvPicPr>
          <p:cNvPr id="7" name="Afbeelding 6" descr="Afbeelding met tekst, schermopname, Lettertype, nummer&#10;&#10;Automatisch gegenereerde beschrijving">
            <a:extLst>
              <a:ext uri="{FF2B5EF4-FFF2-40B4-BE49-F238E27FC236}">
                <a16:creationId xmlns:a16="http://schemas.microsoft.com/office/drawing/2014/main" id="{748AC910-A11A-C6A5-D72F-E0E0D9B81205}"/>
              </a:ext>
            </a:extLst>
          </p:cNvPr>
          <p:cNvPicPr>
            <a:picLocks noChangeAspect="1"/>
          </p:cNvPicPr>
          <p:nvPr/>
        </p:nvPicPr>
        <p:blipFill>
          <a:blip r:embed="rId4"/>
          <a:stretch>
            <a:fillRect/>
          </a:stretch>
        </p:blipFill>
        <p:spPr>
          <a:xfrm>
            <a:off x="2525267" y="974599"/>
            <a:ext cx="4136882" cy="4092056"/>
          </a:xfrm>
          <a:prstGeom prst="rect">
            <a:avLst/>
          </a:prstGeom>
        </p:spPr>
      </p:pic>
    </p:spTree>
    <p:extLst>
      <p:ext uri="{BB962C8B-B14F-4D97-AF65-F5344CB8AC3E}">
        <p14:creationId xmlns:p14="http://schemas.microsoft.com/office/powerpoint/2010/main" val="1116746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80006"/>
            <a:ext cx="9144000" cy="957676"/>
          </a:xfrm>
          <a:prstGeom prst="rect">
            <a:avLst/>
          </a:prstGeom>
          <a:solidFill>
            <a:srgbClr val="FFC800"/>
          </a:solidFill>
        </p:spPr>
        <p:txBody>
          <a:bodyPr/>
          <a:lstStyle/>
          <a:p>
            <a:endParaRPr lang="nl-NL"/>
          </a:p>
        </p:txBody>
      </p:sp>
      <p:sp>
        <p:nvSpPr>
          <p:cNvPr id="6" name="TextBox 6"/>
          <p:cNvSpPr txBox="1"/>
          <p:nvPr/>
        </p:nvSpPr>
        <p:spPr>
          <a:xfrm>
            <a:off x="514349" y="107611"/>
            <a:ext cx="7764301" cy="2283830"/>
          </a:xfrm>
          <a:prstGeom prst="rect">
            <a:avLst/>
          </a:prstGeom>
        </p:spPr>
        <p:txBody>
          <a:bodyPr wrap="square" lIns="0" tIns="0" rIns="0" bIns="0" rtlCol="0" anchor="t">
            <a:spAutoFit/>
          </a:bodyPr>
          <a:lstStyle/>
          <a:p>
            <a:pPr>
              <a:lnSpc>
                <a:spcPts val="5940"/>
              </a:lnSpc>
              <a:spcBef>
                <a:spcPct val="0"/>
              </a:spcBef>
            </a:pPr>
            <a:r>
              <a:rPr lang="en-US" sz="3600" b="1" err="1">
                <a:latin typeface="Druk Wide Medium"/>
              </a:rPr>
              <a:t>Spelregels</a:t>
            </a:r>
            <a:endParaRPr lang="en-US" sz="3600" b="1">
              <a:latin typeface="Druk Wide Medium"/>
            </a:endParaRPr>
          </a:p>
          <a:p>
            <a:pPr>
              <a:lnSpc>
                <a:spcPts val="5940"/>
              </a:lnSpc>
              <a:spcBef>
                <a:spcPct val="0"/>
              </a:spcBef>
            </a:pPr>
            <a:endParaRPr lang="en-US" sz="6000">
              <a:latin typeface="Druk Wide Medium"/>
            </a:endParaRPr>
          </a:p>
          <a:p>
            <a:pPr>
              <a:lnSpc>
                <a:spcPts val="5940"/>
              </a:lnSpc>
              <a:spcBef>
                <a:spcPct val="0"/>
              </a:spcBef>
            </a:pPr>
            <a:endParaRPr lang="en-US" sz="600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104638"/>
            <a:ext cx="8334789" cy="1669624"/>
          </a:xfrm>
          <a:prstGeom prst="rect">
            <a:avLst/>
          </a:prstGeom>
        </p:spPr>
        <p:txBody>
          <a:bodyPr wrap="square" lIns="0" tIns="0" rIns="0" bIns="0" rtlCol="0" anchor="t">
            <a:spAutoFit/>
          </a:bodyPr>
          <a:lstStyle/>
          <a:p>
            <a:pPr>
              <a:lnSpc>
                <a:spcPts val="2240"/>
              </a:lnSpc>
            </a:pPr>
            <a:r>
              <a:rPr lang="nl-NL" sz="1500" dirty="0">
                <a:solidFill>
                  <a:srgbClr val="000000"/>
                </a:solidFill>
                <a:latin typeface="Arial" panose="020B0604020202020204" pitchFamily="34" charset="0"/>
                <a:cs typeface="Arial" panose="020B0604020202020204" pitchFamily="34" charset="0"/>
              </a:rPr>
              <a:t>Spelregels per gemeente:   </a:t>
            </a:r>
          </a:p>
          <a:p>
            <a:pPr marL="285750" indent="-285750">
              <a:lnSpc>
                <a:spcPts val="2240"/>
              </a:lnSpc>
              <a:buFont typeface="Arial" panose="020B0604020202020204" pitchFamily="34" charset="0"/>
              <a:buChar char="•"/>
            </a:pPr>
            <a:r>
              <a:rPr lang="nl-NL" sz="1500" dirty="0">
                <a:solidFill>
                  <a:srgbClr val="000000"/>
                </a:solidFill>
                <a:latin typeface="Arial" panose="020B0604020202020204" pitchFamily="34" charset="0"/>
                <a:cs typeface="Arial" panose="020B0604020202020204" pitchFamily="34" charset="0"/>
              </a:rPr>
              <a:t>Te vinden op </a:t>
            </a:r>
            <a:r>
              <a:rPr lang="nl-NL" sz="1500" dirty="0">
                <a:solidFill>
                  <a:srgbClr val="000000"/>
                </a:solidFill>
                <a:latin typeface="Arial" panose="020B0604020202020204" pitchFamily="34" charset="0"/>
                <a:cs typeface="Arial" panose="020B0604020202020204" pitchFamily="34" charset="0"/>
                <a:hlinkClick r:id="rId3"/>
              </a:rPr>
              <a:t>www.jeugdfondssportencultuur.nl/almere</a:t>
            </a:r>
            <a:r>
              <a:rPr lang="nl-NL" sz="1500" dirty="0">
                <a:solidFill>
                  <a:srgbClr val="000000"/>
                </a:solidFill>
                <a:latin typeface="Arial" panose="020B0604020202020204" pitchFamily="34" charset="0"/>
                <a:cs typeface="Arial" panose="020B0604020202020204" pitchFamily="34" charset="0"/>
              </a:rPr>
              <a:t> </a:t>
            </a:r>
          </a:p>
          <a:p>
            <a:pPr marL="285750" indent="-285750">
              <a:lnSpc>
                <a:spcPts val="2240"/>
              </a:lnSpc>
              <a:buFont typeface="Arial" panose="020B0604020202020204" pitchFamily="34" charset="0"/>
              <a:buChar char="•"/>
            </a:pPr>
            <a:r>
              <a:rPr lang="nl-NL" sz="1500" dirty="0">
                <a:solidFill>
                  <a:srgbClr val="000000"/>
                </a:solidFill>
                <a:latin typeface="Arial" panose="020B0604020202020204" pitchFamily="34" charset="0"/>
                <a:cs typeface="Arial" panose="020B0604020202020204" pitchFamily="34" charset="0"/>
              </a:rPr>
              <a:t>Ga naar ‘Spelregels’</a:t>
            </a:r>
          </a:p>
          <a:p>
            <a:pPr marL="285750" indent="-285750">
              <a:lnSpc>
                <a:spcPts val="2240"/>
              </a:lnSpc>
              <a:buFont typeface="Arial" panose="020B0604020202020204" pitchFamily="34" charset="0"/>
              <a:buChar char="•"/>
            </a:pPr>
            <a:endParaRPr lang="nl-NL" sz="1600" dirty="0">
              <a:solidFill>
                <a:srgbClr val="000000"/>
              </a:solidFill>
              <a:latin typeface="Calibri"/>
              <a:ea typeface="Calibri"/>
              <a:cs typeface="Calibri"/>
            </a:endParaRPr>
          </a:p>
          <a:p>
            <a:pPr marL="685800" lvl="1" indent="-228600">
              <a:lnSpc>
                <a:spcPts val="2240"/>
              </a:lnSpc>
              <a:buFont typeface="Arial" panose="020B0604020202020204" pitchFamily="34" charset="0"/>
              <a:buChar char="•"/>
            </a:pPr>
            <a:endParaRPr lang="nl-NL" sz="1400" b="1" dirty="0">
              <a:solidFill>
                <a:srgbClr val="000000"/>
              </a:solidFill>
              <a:latin typeface="Arimo Bold"/>
            </a:endParaRPr>
          </a:p>
          <a:p>
            <a:pPr lvl="1">
              <a:lnSpc>
                <a:spcPts val="2240"/>
              </a:lnSpc>
            </a:pPr>
            <a:r>
              <a:rPr lang="nl-NL" sz="1400" dirty="0">
                <a:solidFill>
                  <a:srgbClr val="000000"/>
                </a:solidFill>
                <a:latin typeface="Arimo Bold"/>
              </a:rPr>
              <a:t> </a:t>
            </a:r>
            <a:endParaRPr lang="nl-NL" sz="2200" dirty="0">
              <a:solidFill>
                <a:srgbClr val="000000"/>
              </a:solidFill>
              <a:latin typeface="Arimo Bold"/>
            </a:endParaRPr>
          </a:p>
        </p:txBody>
      </p:sp>
      <p:pic>
        <p:nvPicPr>
          <p:cNvPr id="12" name="Afbeelding 11">
            <a:extLst>
              <a:ext uri="{FF2B5EF4-FFF2-40B4-BE49-F238E27FC236}">
                <a16:creationId xmlns:a16="http://schemas.microsoft.com/office/drawing/2014/main" id="{AF9339B7-302C-46E6-B692-C850C0E412E1}"/>
              </a:ext>
            </a:extLst>
          </p:cNvPr>
          <p:cNvPicPr>
            <a:picLocks noChangeAspect="1"/>
          </p:cNvPicPr>
          <p:nvPr/>
        </p:nvPicPr>
        <p:blipFill>
          <a:blip r:embed="rId4"/>
          <a:stretch>
            <a:fillRect/>
          </a:stretch>
        </p:blipFill>
        <p:spPr>
          <a:xfrm>
            <a:off x="8020679" y="59175"/>
            <a:ext cx="1020720" cy="1020720"/>
          </a:xfrm>
          <a:prstGeom prst="rect">
            <a:avLst/>
          </a:prstGeom>
        </p:spPr>
      </p:pic>
      <p:pic>
        <p:nvPicPr>
          <p:cNvPr id="5" name="Afbeelding 4" descr="Afbeelding met tekst, persoon, schermopname, Menselijk gezicht&#10;&#10;Automatisch gegenereerde beschrijving">
            <a:extLst>
              <a:ext uri="{FF2B5EF4-FFF2-40B4-BE49-F238E27FC236}">
                <a16:creationId xmlns:a16="http://schemas.microsoft.com/office/drawing/2014/main" id="{4BC37298-8EF6-C257-7CCD-4F72EA315CF6}"/>
              </a:ext>
            </a:extLst>
          </p:cNvPr>
          <p:cNvPicPr>
            <a:picLocks noChangeAspect="1"/>
          </p:cNvPicPr>
          <p:nvPr/>
        </p:nvPicPr>
        <p:blipFill>
          <a:blip r:embed="rId5"/>
          <a:stretch>
            <a:fillRect/>
          </a:stretch>
        </p:blipFill>
        <p:spPr>
          <a:xfrm>
            <a:off x="3328480" y="2011216"/>
            <a:ext cx="2743594" cy="2279309"/>
          </a:xfrm>
          <a:prstGeom prst="rect">
            <a:avLst/>
          </a:prstGeom>
        </p:spPr>
      </p:pic>
    </p:spTree>
    <p:extLst>
      <p:ext uri="{BB962C8B-B14F-4D97-AF65-F5344CB8AC3E}">
        <p14:creationId xmlns:p14="http://schemas.microsoft.com/office/powerpoint/2010/main" val="3910350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80006"/>
            <a:ext cx="9144000" cy="957676"/>
          </a:xfrm>
          <a:prstGeom prst="rect">
            <a:avLst/>
          </a:prstGeom>
          <a:solidFill>
            <a:srgbClr val="FFC800"/>
          </a:solidFill>
        </p:spPr>
        <p:txBody>
          <a:bodyPr/>
          <a:lstStyle/>
          <a:p>
            <a:endParaRPr lang="nl-NL"/>
          </a:p>
        </p:txBody>
      </p:sp>
      <p:sp>
        <p:nvSpPr>
          <p:cNvPr id="6" name="TextBox 6"/>
          <p:cNvSpPr txBox="1"/>
          <p:nvPr/>
        </p:nvSpPr>
        <p:spPr>
          <a:xfrm>
            <a:off x="416311" y="70825"/>
            <a:ext cx="7764301" cy="2283830"/>
          </a:xfrm>
          <a:prstGeom prst="rect">
            <a:avLst/>
          </a:prstGeom>
        </p:spPr>
        <p:txBody>
          <a:bodyPr wrap="square" lIns="0" tIns="0" rIns="0" bIns="0" rtlCol="0" anchor="t">
            <a:spAutoFit/>
          </a:bodyPr>
          <a:lstStyle/>
          <a:p>
            <a:pPr>
              <a:lnSpc>
                <a:spcPts val="5940"/>
              </a:lnSpc>
              <a:spcBef>
                <a:spcPct val="0"/>
              </a:spcBef>
            </a:pPr>
            <a:r>
              <a:rPr lang="en-US" sz="3600" b="1" err="1">
                <a:latin typeface="Druk Wide Medium"/>
              </a:rPr>
              <a:t>Belangrijkste</a:t>
            </a:r>
            <a:r>
              <a:rPr lang="en-US" sz="3600" b="1">
                <a:latin typeface="Druk Wide Medium"/>
              </a:rPr>
              <a:t> </a:t>
            </a:r>
            <a:r>
              <a:rPr lang="en-US" sz="3600" b="1" err="1">
                <a:latin typeface="Druk Wide Medium"/>
              </a:rPr>
              <a:t>spelregels</a:t>
            </a:r>
            <a:r>
              <a:rPr lang="en-US" sz="3600" b="1">
                <a:latin typeface="Druk Wide Medium"/>
              </a:rPr>
              <a:t> (1)</a:t>
            </a:r>
          </a:p>
          <a:p>
            <a:pPr>
              <a:lnSpc>
                <a:spcPts val="5940"/>
              </a:lnSpc>
              <a:spcBef>
                <a:spcPct val="0"/>
              </a:spcBef>
            </a:pPr>
            <a:endParaRPr lang="en-US" sz="6000">
              <a:latin typeface="Druk Wide Medium"/>
            </a:endParaRPr>
          </a:p>
          <a:p>
            <a:pPr>
              <a:lnSpc>
                <a:spcPts val="5940"/>
              </a:lnSpc>
              <a:spcBef>
                <a:spcPct val="0"/>
              </a:spcBef>
            </a:pPr>
            <a:endParaRPr lang="en-US" sz="600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416311" y="1074545"/>
            <a:ext cx="8334789" cy="53457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1" name="Tekstvak 10">
            <a:extLst>
              <a:ext uri="{FF2B5EF4-FFF2-40B4-BE49-F238E27FC236}">
                <a16:creationId xmlns:a16="http://schemas.microsoft.com/office/drawing/2014/main" id="{6E1675A0-180E-469E-A7BE-643C98EEE24C}"/>
              </a:ext>
            </a:extLst>
          </p:cNvPr>
          <p:cNvSpPr txBox="1"/>
          <p:nvPr/>
        </p:nvSpPr>
        <p:spPr>
          <a:xfrm>
            <a:off x="419099" y="1010515"/>
            <a:ext cx="7334715" cy="5170646"/>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lang="nl-NL" sz="1400" b="1" dirty="0">
                <a:latin typeface="Arial" panose="020B0604020202020204" pitchFamily="34" charset="0"/>
                <a:cs typeface="Arial" panose="020B0604020202020204" pitchFamily="34" charset="0"/>
              </a:rPr>
              <a:t>De </a:t>
            </a:r>
            <a:r>
              <a:rPr lang="nl-NL" sz="1400" b="1" dirty="0" err="1">
                <a:latin typeface="Arial" panose="020B0604020202020204" pitchFamily="34" charset="0"/>
                <a:cs typeface="Arial" panose="020B0604020202020204" pitchFamily="34" charset="0"/>
              </a:rPr>
              <a:t>Meerkracht</a:t>
            </a:r>
            <a:r>
              <a:rPr lang="nl-NL" sz="1400" b="1" dirty="0">
                <a:latin typeface="Arial" panose="020B0604020202020204" pitchFamily="34" charset="0"/>
                <a:cs typeface="Arial" panose="020B0604020202020204" pitchFamily="34" charset="0"/>
              </a:rPr>
              <a:t> </a:t>
            </a:r>
            <a:r>
              <a:rPr lang="nl-NL" sz="1400" dirty="0">
                <a:latin typeface="Arial" panose="020B0604020202020204" pitchFamily="34" charset="0"/>
                <a:cs typeface="Arial" panose="020B0604020202020204" pitchFamily="34" charset="0"/>
              </a:rPr>
              <a:t>is de contactpersoon tussen het kind/ouder(s) en het Jeugdfonds Sport &amp; Cultuur.</a:t>
            </a:r>
          </a:p>
          <a:p>
            <a:pPr marL="628650" lvl="1" indent="-171450">
              <a:buFont typeface="Wingdings" panose="05000000000000000000" pitchFamily="2" charset="2"/>
              <a:buChar char="Ø"/>
              <a:defRPr/>
            </a:pPr>
            <a:r>
              <a:rPr lang="nl-NL" sz="1400" dirty="0">
                <a:latin typeface="Arial" panose="020B0604020202020204" pitchFamily="34" charset="0"/>
                <a:cs typeface="Arial" panose="020B0604020202020204" pitchFamily="34" charset="0"/>
              </a:rPr>
              <a:t>Het oordeel van de professionele </a:t>
            </a:r>
            <a:r>
              <a:rPr lang="nl-NL" sz="1400" dirty="0" err="1">
                <a:latin typeface="Arial" panose="020B0604020202020204" pitchFamily="34" charset="0"/>
                <a:cs typeface="Arial" panose="020B0604020202020204" pitchFamily="34" charset="0"/>
              </a:rPr>
              <a:t>Meerkracht</a:t>
            </a:r>
            <a:r>
              <a:rPr lang="nl-NL" sz="1400" dirty="0">
                <a:latin typeface="Arial" panose="020B0604020202020204" pitchFamily="34" charset="0"/>
                <a:cs typeface="Arial" panose="020B0604020202020204" pitchFamily="34" charset="0"/>
              </a:rPr>
              <a:t> is leidend</a:t>
            </a:r>
          </a:p>
          <a:p>
            <a:pPr marL="628650" lvl="1" indent="-171450">
              <a:buFont typeface="Wingdings" panose="05000000000000000000" pitchFamily="2" charset="2"/>
              <a:buChar char="Ø"/>
              <a:defRPr/>
            </a:pPr>
            <a:r>
              <a:rPr lang="nl-NL" sz="1400" dirty="0" err="1">
                <a:latin typeface="Arial" panose="020B0604020202020204" pitchFamily="34" charset="0"/>
                <a:cs typeface="Arial" panose="020B0604020202020204" pitchFamily="34" charset="0"/>
              </a:rPr>
              <a:t>Meerkrachten</a:t>
            </a:r>
            <a:r>
              <a:rPr lang="nl-NL" sz="1400" dirty="0">
                <a:latin typeface="Arial" panose="020B0604020202020204" pitchFamily="34" charset="0"/>
                <a:cs typeface="Arial" panose="020B0604020202020204" pitchFamily="34" charset="0"/>
              </a:rPr>
              <a:t> vormen een netwerk van ogen en oren in de samenleving, om zo zoveel mogelijk kinderen te bereiken</a:t>
            </a:r>
          </a:p>
          <a:p>
            <a:pPr lvl="1">
              <a:defRPr/>
            </a:pPr>
            <a:endParaRPr lang="nl-NL" sz="1400" dirty="0">
              <a:latin typeface="Arial" panose="020B0604020202020204" pitchFamily="34" charset="0"/>
              <a:cs typeface="Arial" panose="020B0604020202020204" pitchFamily="34" charset="0"/>
            </a:endParaRPr>
          </a:p>
          <a:p>
            <a:pPr marL="285750" indent="-285750">
              <a:buFont typeface="Arial"/>
              <a:buChar char="•"/>
              <a:defRPr/>
            </a:pPr>
            <a:r>
              <a:rPr lang="nl-NL" sz="1400" dirty="0">
                <a:latin typeface="Arial" panose="020B0604020202020204" pitchFamily="34" charset="0"/>
                <a:cs typeface="Arial" panose="020B0604020202020204" pitchFamily="34" charset="0"/>
              </a:rPr>
              <a:t>Het kind moet woonachtig zijn in de gemeente Almere.</a:t>
            </a:r>
          </a:p>
          <a:p>
            <a:pPr marL="285750" indent="-285750">
              <a:buFont typeface="Arial"/>
              <a:buChar char="•"/>
              <a:defRPr/>
            </a:pPr>
            <a:endParaRPr lang="nl-NL" sz="1400" dirty="0">
              <a:latin typeface="Arial" panose="020B0604020202020204" pitchFamily="34" charset="0"/>
              <a:cs typeface="Arial" panose="020B0604020202020204" pitchFamily="34" charset="0"/>
            </a:endParaRPr>
          </a:p>
          <a:p>
            <a:pPr marL="285750" indent="-285750">
              <a:buFont typeface="Arial"/>
              <a:buChar char="•"/>
              <a:defRPr/>
            </a:pPr>
            <a:r>
              <a:rPr lang="nl-NL" sz="1400" dirty="0">
                <a:latin typeface="Arial" panose="020B0604020202020204" pitchFamily="34" charset="0"/>
                <a:cs typeface="Arial" panose="020B0604020202020204" pitchFamily="34" charset="0"/>
              </a:rPr>
              <a:t>Het JFSCA adviseert ouders altijd om de kinderen eerst een proefles te laten nemen voordat er een aanvraag bij het fonds wordt ingediend.</a:t>
            </a:r>
          </a:p>
          <a:p>
            <a:pPr marL="285750" indent="-285750">
              <a:buFont typeface="Arial"/>
              <a:buChar char="•"/>
              <a:defRPr/>
            </a:pPr>
            <a:endParaRPr lang="nl-NL" sz="1400" dirty="0">
              <a:latin typeface="Arial" panose="020B0604020202020204" pitchFamily="34" charset="0"/>
              <a:cs typeface="Arial" panose="020B0604020202020204" pitchFamily="34" charset="0"/>
            </a:endParaRPr>
          </a:p>
          <a:p>
            <a:pPr marL="285750" indent="-285750">
              <a:buFont typeface="Arial"/>
              <a:buChar char="•"/>
              <a:defRPr/>
            </a:pPr>
            <a:r>
              <a:rPr lang="nl-NL" sz="1400" dirty="0">
                <a:latin typeface="Arial" panose="020B0604020202020204" pitchFamily="34" charset="0"/>
                <a:cs typeface="Arial" panose="020B0604020202020204" pitchFamily="34" charset="0"/>
              </a:rPr>
              <a:t>Het is niet mogelijk om per kind een aanvraag in te dienen voor zowel sport als cultuur of zwemles. Er moet een keuze gemaakt worden. Na een kopie van het zwemdiploma te hebben ingediend in hetzelfde jaar mag er een nieuwe aanvraag worden gedaan.</a:t>
            </a:r>
          </a:p>
          <a:p>
            <a:pPr>
              <a:defRPr/>
            </a:pPr>
            <a:endParaRPr lang="nl-NL" sz="1400" dirty="0">
              <a:latin typeface="Arial" panose="020B0604020202020204" pitchFamily="34" charset="0"/>
              <a:cs typeface="Arial" panose="020B0604020202020204" pitchFamily="34" charset="0"/>
            </a:endParaRPr>
          </a:p>
          <a:p>
            <a:pPr marL="285750" indent="-285750">
              <a:buFont typeface="Arial"/>
              <a:buChar char="•"/>
              <a:defRPr/>
            </a:pPr>
            <a:r>
              <a:rPr lang="nl-NL" sz="1400" dirty="0">
                <a:latin typeface="Arial" panose="020B0604020202020204" pitchFamily="34" charset="0"/>
                <a:cs typeface="Arial" panose="020B0604020202020204" pitchFamily="34" charset="0"/>
              </a:rPr>
              <a:t>De waardebon voor attributen dient tegelijk met de aanvraag te worden aangevraagd door de </a:t>
            </a:r>
            <a:r>
              <a:rPr lang="nl-NL" sz="1400" dirty="0" err="1">
                <a:latin typeface="Arial" panose="020B0604020202020204" pitchFamily="34" charset="0"/>
                <a:cs typeface="Arial" panose="020B0604020202020204" pitchFamily="34" charset="0"/>
              </a:rPr>
              <a:t>Meerkracht</a:t>
            </a:r>
            <a:r>
              <a:rPr lang="nl-NL" sz="14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defRPr/>
            </a:pPr>
            <a:endParaRPr lang="nl-NL" sz="1600" dirty="0">
              <a:latin typeface="Druk Wide Medium"/>
              <a:cs typeface="Arial" panose="020B0604020202020204" pitchFamily="34" charset="0"/>
              <a:sym typeface="Wingdings" panose="05000000000000000000" pitchFamily="2" charset="2"/>
            </a:endParaRPr>
          </a:p>
          <a:p>
            <a:pPr marL="171450" indent="-171450">
              <a:buFont typeface="Arial" panose="020B0604020202020204" pitchFamily="34" charset="0"/>
              <a:buChar char="•"/>
              <a:defRPr/>
            </a:pPr>
            <a:endParaRPr lang="nl-NL" sz="1600" dirty="0">
              <a:latin typeface="Druk Wide Medium"/>
              <a:cs typeface="Arial" panose="020B0604020202020204" pitchFamily="34" charset="0"/>
            </a:endParaRPr>
          </a:p>
          <a:p>
            <a:pPr marL="171450" indent="-171450">
              <a:buFont typeface="Arial" panose="020B0604020202020204" pitchFamily="34" charset="0"/>
              <a:buChar char="•"/>
              <a:defRPr/>
            </a:pPr>
            <a:endParaRPr lang="nl-NL" sz="1600" dirty="0">
              <a:latin typeface="Druk Wide Medium"/>
              <a:cs typeface="Arial" panose="020B0604020202020204" pitchFamily="34" charset="0"/>
            </a:endParaRPr>
          </a:p>
          <a:p>
            <a:pP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200" dirty="0">
              <a:latin typeface="Arial" panose="020B0604020202020204" pitchFamily="34" charset="0"/>
              <a:cs typeface="Arial" panose="020B0604020202020204" pitchFamily="34" charset="0"/>
            </a:endParaRPr>
          </a:p>
        </p:txBody>
      </p:sp>
      <p:pic>
        <p:nvPicPr>
          <p:cNvPr id="16" name="Afbeelding 15">
            <a:extLst>
              <a:ext uri="{FF2B5EF4-FFF2-40B4-BE49-F238E27FC236}">
                <a16:creationId xmlns:a16="http://schemas.microsoft.com/office/drawing/2014/main" id="{FAC82221-4B50-4598-A5A6-7C41FE32C6C7}"/>
              </a:ext>
            </a:extLst>
          </p:cNvPr>
          <p:cNvPicPr>
            <a:picLocks noChangeAspect="1"/>
          </p:cNvPicPr>
          <p:nvPr/>
        </p:nvPicPr>
        <p:blipFill>
          <a:blip r:embed="rId3"/>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932956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80006"/>
            <a:ext cx="9144000" cy="957676"/>
          </a:xfrm>
          <a:prstGeom prst="rect">
            <a:avLst/>
          </a:prstGeom>
          <a:solidFill>
            <a:srgbClr val="FFC800"/>
          </a:solidFill>
        </p:spPr>
        <p:txBody>
          <a:bodyPr/>
          <a:lstStyle/>
          <a:p>
            <a:endParaRPr lang="nl-NL"/>
          </a:p>
        </p:txBody>
      </p:sp>
      <p:sp>
        <p:nvSpPr>
          <p:cNvPr id="6" name="TextBox 6"/>
          <p:cNvSpPr txBox="1"/>
          <p:nvPr/>
        </p:nvSpPr>
        <p:spPr>
          <a:xfrm>
            <a:off x="416311" y="70825"/>
            <a:ext cx="7764301" cy="2283830"/>
          </a:xfrm>
          <a:prstGeom prst="rect">
            <a:avLst/>
          </a:prstGeom>
        </p:spPr>
        <p:txBody>
          <a:bodyPr wrap="square" lIns="0" tIns="0" rIns="0" bIns="0" rtlCol="0" anchor="t">
            <a:spAutoFit/>
          </a:bodyPr>
          <a:lstStyle/>
          <a:p>
            <a:pPr>
              <a:lnSpc>
                <a:spcPts val="5940"/>
              </a:lnSpc>
              <a:spcBef>
                <a:spcPct val="0"/>
              </a:spcBef>
            </a:pPr>
            <a:r>
              <a:rPr lang="en-US" sz="3600" b="1" err="1">
                <a:latin typeface="Druk Wide Medium"/>
              </a:rPr>
              <a:t>Belangrijkste</a:t>
            </a:r>
            <a:r>
              <a:rPr lang="en-US" sz="3600" b="1">
                <a:latin typeface="Druk Wide Medium"/>
              </a:rPr>
              <a:t> </a:t>
            </a:r>
            <a:r>
              <a:rPr lang="en-US" sz="3600" b="1" err="1">
                <a:latin typeface="Druk Wide Medium"/>
              </a:rPr>
              <a:t>spelregels</a:t>
            </a:r>
            <a:r>
              <a:rPr lang="en-US" sz="3600" b="1">
                <a:latin typeface="Druk Wide Medium"/>
              </a:rPr>
              <a:t> (2)</a:t>
            </a:r>
          </a:p>
          <a:p>
            <a:pPr>
              <a:lnSpc>
                <a:spcPts val="5940"/>
              </a:lnSpc>
              <a:spcBef>
                <a:spcPct val="0"/>
              </a:spcBef>
            </a:pPr>
            <a:endParaRPr lang="en-US" sz="6000">
              <a:latin typeface="Druk Wide Medium"/>
            </a:endParaRPr>
          </a:p>
          <a:p>
            <a:pPr>
              <a:lnSpc>
                <a:spcPts val="5940"/>
              </a:lnSpc>
              <a:spcBef>
                <a:spcPct val="0"/>
              </a:spcBef>
            </a:pPr>
            <a:endParaRPr lang="en-US" sz="600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416311" y="1074545"/>
            <a:ext cx="8334789" cy="53457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1" name="Tekstvak 10">
            <a:extLst>
              <a:ext uri="{FF2B5EF4-FFF2-40B4-BE49-F238E27FC236}">
                <a16:creationId xmlns:a16="http://schemas.microsoft.com/office/drawing/2014/main" id="{6E1675A0-180E-469E-A7BE-643C98EEE24C}"/>
              </a:ext>
            </a:extLst>
          </p:cNvPr>
          <p:cNvSpPr txBox="1"/>
          <p:nvPr/>
        </p:nvSpPr>
        <p:spPr>
          <a:xfrm>
            <a:off x="419099" y="1010515"/>
            <a:ext cx="7334715" cy="323165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lang="nl-NL" sz="1400" dirty="0">
                <a:latin typeface="Arial" panose="020B0604020202020204" pitchFamily="34" charset="0"/>
                <a:cs typeface="Arial" panose="020B0604020202020204" pitchFamily="34" charset="0"/>
              </a:rPr>
              <a:t>Er zijn met de commerciële zwemaanbieders van Rheenen en </a:t>
            </a:r>
            <a:r>
              <a:rPr lang="nl-NL" sz="1400" dirty="0" err="1">
                <a:latin typeface="Arial" panose="020B0604020202020204" pitchFamily="34" charset="0"/>
                <a:cs typeface="Arial" panose="020B0604020202020204" pitchFamily="34" charset="0"/>
              </a:rPr>
              <a:t>Optisport</a:t>
            </a:r>
            <a:r>
              <a:rPr lang="nl-NL" sz="1400" dirty="0">
                <a:latin typeface="Arial" panose="020B0604020202020204" pitchFamily="34" charset="0"/>
                <a:cs typeface="Arial" panose="020B0604020202020204" pitchFamily="34" charset="0"/>
              </a:rPr>
              <a:t>, afspraken om € 850 voor de A diploma of € 200 voor de B of C diploma te betalen. Alle overige zwemaanbieders betalen we een jaarcontributie voor hun zwemaanbod. </a:t>
            </a:r>
          </a:p>
          <a:p>
            <a:pPr marL="285750" indent="-285750">
              <a:buFont typeface="Arial" panose="020B0604020202020204" pitchFamily="34" charset="0"/>
              <a:buChar char="•"/>
              <a:defRPr/>
            </a:pPr>
            <a:endParaRPr lang="nl-NL"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nl-NL" sz="1400" dirty="0">
                <a:latin typeface="Arial" panose="020B0604020202020204" pitchFamily="34" charset="0"/>
                <a:cs typeface="Arial" panose="020B0604020202020204" pitchFamily="34" charset="0"/>
              </a:rPr>
              <a:t>Het Mineraal of andere zwemaanbieders (ook commercieel) die voor kinderen met beperking een aanvraag doen, is de aanvraag op maat en betalen we het bedrag wat nodig is na contact met één van de coördinatoren. </a:t>
            </a:r>
          </a:p>
          <a:p>
            <a:pPr marL="285750" indent="-285750">
              <a:buFont typeface="Arial" panose="020B0604020202020204" pitchFamily="34" charset="0"/>
              <a:buChar char="•"/>
              <a:defRPr/>
            </a:pPr>
            <a:endParaRPr lang="nl-NL" sz="1400" dirty="0">
              <a:latin typeface="Druk Wide Medium"/>
              <a:cs typeface="Arial" panose="020B0604020202020204" pitchFamily="34" charset="0"/>
            </a:endParaRPr>
          </a:p>
          <a:p>
            <a:pPr marL="171450" indent="-171450">
              <a:buFont typeface="Arial" panose="020B0604020202020204" pitchFamily="34" charset="0"/>
              <a:buChar char="•"/>
              <a:defRPr/>
            </a:pPr>
            <a:endParaRPr lang="nl-NL" sz="1600" dirty="0">
              <a:latin typeface="Druk Wide Medium"/>
              <a:cs typeface="Arial" panose="020B0604020202020204" pitchFamily="34" charset="0"/>
              <a:sym typeface="Wingdings" panose="05000000000000000000" pitchFamily="2" charset="2"/>
            </a:endParaRPr>
          </a:p>
          <a:p>
            <a:pPr marL="171450" indent="-171450">
              <a:buFont typeface="Arial" panose="020B0604020202020204" pitchFamily="34" charset="0"/>
              <a:buChar char="•"/>
              <a:defRPr/>
            </a:pPr>
            <a:endParaRPr lang="nl-NL" sz="1600" dirty="0">
              <a:latin typeface="Druk Wide Medium"/>
              <a:cs typeface="Arial" panose="020B0604020202020204" pitchFamily="34" charset="0"/>
            </a:endParaRPr>
          </a:p>
          <a:p>
            <a:pPr marL="171450" indent="-171450">
              <a:buFont typeface="Arial" panose="020B0604020202020204" pitchFamily="34" charset="0"/>
              <a:buChar char="•"/>
              <a:defRPr/>
            </a:pPr>
            <a:endParaRPr lang="nl-NL" sz="1600" dirty="0">
              <a:latin typeface="Druk Wide Medium"/>
              <a:cs typeface="Arial" panose="020B0604020202020204" pitchFamily="34" charset="0"/>
            </a:endParaRPr>
          </a:p>
          <a:p>
            <a:pP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200" dirty="0">
              <a:latin typeface="Arial" panose="020B0604020202020204" pitchFamily="34" charset="0"/>
              <a:cs typeface="Arial" panose="020B0604020202020204" pitchFamily="34" charset="0"/>
            </a:endParaRPr>
          </a:p>
        </p:txBody>
      </p:sp>
      <p:pic>
        <p:nvPicPr>
          <p:cNvPr id="16" name="Afbeelding 15">
            <a:extLst>
              <a:ext uri="{FF2B5EF4-FFF2-40B4-BE49-F238E27FC236}">
                <a16:creationId xmlns:a16="http://schemas.microsoft.com/office/drawing/2014/main" id="{FAC82221-4B50-4598-A5A6-7C41FE32C6C7}"/>
              </a:ext>
            </a:extLst>
          </p:cNvPr>
          <p:cNvPicPr>
            <a:picLocks noChangeAspect="1"/>
          </p:cNvPicPr>
          <p:nvPr/>
        </p:nvPicPr>
        <p:blipFill>
          <a:blip r:embed="rId3"/>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47314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80006"/>
            <a:ext cx="9144000" cy="957676"/>
          </a:xfrm>
          <a:prstGeom prst="rect">
            <a:avLst/>
          </a:prstGeom>
          <a:solidFill>
            <a:srgbClr val="FFC800"/>
          </a:solidFill>
        </p:spPr>
        <p:txBody>
          <a:bodyPr/>
          <a:lstStyle/>
          <a:p>
            <a:endParaRPr lang="nl-NL"/>
          </a:p>
        </p:txBody>
      </p:sp>
      <p:sp>
        <p:nvSpPr>
          <p:cNvPr id="6" name="TextBox 6"/>
          <p:cNvSpPr txBox="1"/>
          <p:nvPr/>
        </p:nvSpPr>
        <p:spPr>
          <a:xfrm>
            <a:off x="419098" y="145278"/>
            <a:ext cx="7764301" cy="2283830"/>
          </a:xfrm>
          <a:prstGeom prst="rect">
            <a:avLst/>
          </a:prstGeom>
        </p:spPr>
        <p:txBody>
          <a:bodyPr wrap="square" lIns="0" tIns="0" rIns="0" bIns="0" rtlCol="0" anchor="t">
            <a:spAutoFit/>
          </a:bodyPr>
          <a:lstStyle/>
          <a:p>
            <a:pPr>
              <a:lnSpc>
                <a:spcPts val="5940"/>
              </a:lnSpc>
              <a:spcBef>
                <a:spcPct val="0"/>
              </a:spcBef>
            </a:pPr>
            <a:r>
              <a:rPr lang="en-US" sz="3600" b="1" err="1">
                <a:latin typeface="Druk Wide Medium"/>
              </a:rPr>
              <a:t>Handig</a:t>
            </a:r>
            <a:r>
              <a:rPr lang="en-US" sz="3600" b="1">
                <a:latin typeface="Druk Wide Medium"/>
              </a:rPr>
              <a:t> om </a:t>
            </a:r>
            <a:r>
              <a:rPr lang="en-US" sz="3600" b="1" err="1">
                <a:latin typeface="Druk Wide Medium"/>
              </a:rPr>
              <a:t>te</a:t>
            </a:r>
            <a:r>
              <a:rPr lang="en-US" sz="3600" b="1">
                <a:latin typeface="Druk Wide Medium"/>
              </a:rPr>
              <a:t> </a:t>
            </a:r>
            <a:r>
              <a:rPr lang="en-US" sz="3600" b="1" err="1">
                <a:latin typeface="Druk Wide Medium"/>
              </a:rPr>
              <a:t>weten</a:t>
            </a:r>
            <a:r>
              <a:rPr lang="en-US" sz="3600" b="1">
                <a:latin typeface="Druk Wide Medium"/>
              </a:rPr>
              <a:t>! (1)</a:t>
            </a:r>
          </a:p>
          <a:p>
            <a:pPr>
              <a:lnSpc>
                <a:spcPts val="5940"/>
              </a:lnSpc>
              <a:spcBef>
                <a:spcPct val="0"/>
              </a:spcBef>
            </a:pPr>
            <a:endParaRPr lang="en-US" sz="6000">
              <a:latin typeface="Druk Wide Medium"/>
            </a:endParaRPr>
          </a:p>
          <a:p>
            <a:pPr>
              <a:lnSpc>
                <a:spcPts val="5940"/>
              </a:lnSpc>
              <a:spcBef>
                <a:spcPct val="0"/>
              </a:spcBef>
            </a:pPr>
            <a:endParaRPr lang="en-US" sz="600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104638"/>
            <a:ext cx="8334789" cy="53457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1" name="Tekstvak 10">
            <a:extLst>
              <a:ext uri="{FF2B5EF4-FFF2-40B4-BE49-F238E27FC236}">
                <a16:creationId xmlns:a16="http://schemas.microsoft.com/office/drawing/2014/main" id="{6E1675A0-180E-469E-A7BE-643C98EEE24C}"/>
              </a:ext>
            </a:extLst>
          </p:cNvPr>
          <p:cNvSpPr txBox="1"/>
          <p:nvPr/>
        </p:nvSpPr>
        <p:spPr>
          <a:xfrm>
            <a:off x="419099" y="1010515"/>
            <a:ext cx="7764301" cy="3570208"/>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lang="nl-NL" sz="1400" b="1" dirty="0">
                <a:latin typeface="Arial" panose="020B0604020202020204" pitchFamily="34" charset="0"/>
                <a:cs typeface="Arial" panose="020B0604020202020204" pitchFamily="34" charset="0"/>
              </a:rPr>
              <a:t>Goedkeuringsperiode? </a:t>
            </a:r>
            <a:r>
              <a:rPr lang="nl-NL" sz="1400" dirty="0">
                <a:latin typeface="Arial" panose="020B0604020202020204" pitchFamily="34" charset="0"/>
                <a:cs typeface="Arial" panose="020B0604020202020204" pitchFamily="34" charset="0"/>
              </a:rPr>
              <a:t>- Het streven is om binnen </a:t>
            </a:r>
            <a:r>
              <a:rPr lang="nl-NL" sz="1400" u="sng" dirty="0">
                <a:latin typeface="Arial" panose="020B0604020202020204" pitchFamily="34" charset="0"/>
                <a:cs typeface="Arial" panose="020B0604020202020204" pitchFamily="34" charset="0"/>
              </a:rPr>
              <a:t>3 weken</a:t>
            </a:r>
            <a:r>
              <a:rPr lang="nl-NL" sz="1400" dirty="0">
                <a:latin typeface="Arial" panose="020B0604020202020204" pitchFamily="34" charset="0"/>
                <a:cs typeface="Arial" panose="020B0604020202020204" pitchFamily="34" charset="0"/>
              </a:rPr>
              <a:t> de aanvraag te beoordelen.</a:t>
            </a:r>
          </a:p>
          <a:p>
            <a:pPr marL="742950" lvl="1" indent="-285750">
              <a:buFont typeface="Arial" panose="020B0604020202020204" pitchFamily="34" charset="0"/>
              <a:buChar char="•"/>
              <a:defRPr/>
            </a:pPr>
            <a:endParaRPr lang="nl-NL"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nl-NL" sz="1400" b="1" dirty="0">
                <a:latin typeface="Arial" panose="020B0604020202020204" pitchFamily="34" charset="0"/>
                <a:cs typeface="Arial" panose="020B0604020202020204" pitchFamily="34" charset="0"/>
              </a:rPr>
              <a:t>Betaling? </a:t>
            </a:r>
            <a:r>
              <a:rPr lang="nl-NL" sz="1400" dirty="0">
                <a:latin typeface="Arial" panose="020B0604020202020204" pitchFamily="34" charset="0"/>
                <a:cs typeface="Arial" panose="020B0604020202020204" pitchFamily="34" charset="0"/>
              </a:rPr>
              <a:t>- Het Jeugdfonds betaalt rechtstreeks aan de sport- of cultuuraanbieder of winkel.</a:t>
            </a:r>
          </a:p>
          <a:p>
            <a:pPr marL="742950" lvl="1" indent="-285750">
              <a:buFont typeface="Arial" panose="020B0604020202020204" pitchFamily="34" charset="0"/>
              <a:buChar char="•"/>
              <a:defRPr/>
            </a:pPr>
            <a:r>
              <a:rPr lang="nl-NL" sz="1400" dirty="0">
                <a:latin typeface="Arial" panose="020B0604020202020204" pitchFamily="34" charset="0"/>
                <a:cs typeface="Arial" panose="020B0604020202020204" pitchFamily="34" charset="0"/>
              </a:rPr>
              <a:t>Voor het aanschaffen van attributen werken we met vouchers.</a:t>
            </a:r>
          </a:p>
          <a:p>
            <a:pPr marL="285750" indent="-285750">
              <a:buFont typeface="Arial" panose="020B0604020202020204" pitchFamily="34" charset="0"/>
              <a:buChar char="•"/>
              <a:defRPr/>
            </a:pPr>
            <a:endParaRPr lang="nl-NL"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nl-NL" sz="1400" b="1" dirty="0">
                <a:latin typeface="Arial" panose="020B0604020202020204" pitchFamily="34" charset="0"/>
                <a:cs typeface="Arial" panose="020B0604020202020204" pitchFamily="34" charset="0"/>
              </a:rPr>
              <a:t>Communicatie? </a:t>
            </a:r>
            <a:r>
              <a:rPr lang="nl-NL" sz="1400" dirty="0">
                <a:latin typeface="Arial" panose="020B0604020202020204" pitchFamily="34" charset="0"/>
                <a:cs typeface="Arial" panose="020B0604020202020204" pitchFamily="34" charset="0"/>
              </a:rPr>
              <a:t>- Contact over de beoordeling of vragen worden behandeld door de lokale backoffice via de online portal en altijd per e-mail met de </a:t>
            </a:r>
            <a:r>
              <a:rPr lang="nl-NL" sz="1400" dirty="0" err="1">
                <a:latin typeface="Arial" panose="020B0604020202020204" pitchFamily="34" charset="0"/>
                <a:cs typeface="Arial" panose="020B0604020202020204" pitchFamily="34" charset="0"/>
              </a:rPr>
              <a:t>Meerkracht</a:t>
            </a:r>
            <a:r>
              <a:rPr lang="nl-NL" sz="1400" dirty="0">
                <a:latin typeface="Arial" panose="020B0604020202020204" pitchFamily="34" charset="0"/>
                <a:cs typeface="Arial" panose="020B0604020202020204" pitchFamily="34" charset="0"/>
              </a:rPr>
              <a:t> gecommuniceerd. </a:t>
            </a:r>
          </a:p>
          <a:p>
            <a:pPr marL="285750" indent="-285750">
              <a:buFont typeface="Arial" panose="020B0604020202020204" pitchFamily="34" charset="0"/>
              <a:buChar char="•"/>
              <a:defRPr/>
            </a:pPr>
            <a:endParaRPr lang="nl-NL"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nl-NL" sz="1400" b="1" dirty="0">
                <a:latin typeface="Arial" panose="020B0604020202020204" pitchFamily="34" charset="0"/>
                <a:cs typeface="Arial" panose="020B0604020202020204" pitchFamily="34" charset="0"/>
              </a:rPr>
              <a:t>Herhaalaanvraag? </a:t>
            </a:r>
            <a:r>
              <a:rPr lang="nl-NL" sz="1400" dirty="0">
                <a:latin typeface="Arial" panose="020B0604020202020204" pitchFamily="34" charset="0"/>
                <a:cs typeface="Arial" panose="020B0604020202020204" pitchFamily="34" charset="0"/>
              </a:rPr>
              <a:t>- Is het kind al bij ons bekend, maar de aanvraag heeft de einddatum bereikt, maar het kind wil wel verder? Er dient dan een nieuwe aanvraag te worden ingediend!</a:t>
            </a:r>
          </a:p>
          <a:p>
            <a:pPr marL="285750" indent="-285750">
              <a:buFont typeface="Arial" panose="020B0604020202020204" pitchFamily="34" charset="0"/>
              <a:buChar char="•"/>
              <a:defRPr/>
            </a:pPr>
            <a:endParaRPr lang="nl-NL" sz="1600" b="1" dirty="0">
              <a:latin typeface="Arial" panose="020B0604020202020204" pitchFamily="34" charset="0"/>
              <a:cs typeface="Arial" panose="020B0604020202020204" pitchFamily="34" charset="0"/>
            </a:endParaRPr>
          </a:p>
          <a:p>
            <a:pPr lvl="1">
              <a:defRPr/>
            </a:pPr>
            <a:endParaRPr lang="nl-NL" sz="1200" dirty="0">
              <a:latin typeface="Arial" panose="020B0604020202020204" pitchFamily="34" charset="0"/>
              <a:cs typeface="Arial" panose="020B0604020202020204" pitchFamily="34" charset="0"/>
            </a:endParaRPr>
          </a:p>
          <a:p>
            <a:pPr>
              <a:defRPr/>
            </a:pPr>
            <a:endParaRPr lang="nl-NL" sz="1600" dirty="0">
              <a:latin typeface="Arial" panose="020B0604020202020204" pitchFamily="34" charset="0"/>
              <a:cs typeface="Arial" panose="020B0604020202020204" pitchFamily="34" charset="0"/>
              <a:sym typeface="Wingdings" panose="05000000000000000000" pitchFamily="2" charset="2"/>
            </a:endParaRPr>
          </a:p>
          <a:p>
            <a:pPr marL="171450" indent="-171450">
              <a:buFont typeface="Arial" panose="020B0604020202020204" pitchFamily="34" charset="0"/>
              <a:buChar cha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200" dirty="0">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740541AC-CDB1-4561-820E-EC67AEC8F1C4}"/>
              </a:ext>
            </a:extLst>
          </p:cNvPr>
          <p:cNvPicPr>
            <a:picLocks noChangeAspect="1"/>
          </p:cNvPicPr>
          <p:nvPr/>
        </p:nvPicPr>
        <p:blipFill>
          <a:blip r:embed="rId3"/>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3221242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80006"/>
            <a:ext cx="9144000" cy="957676"/>
          </a:xfrm>
          <a:prstGeom prst="rect">
            <a:avLst/>
          </a:prstGeom>
          <a:solidFill>
            <a:srgbClr val="FFC800"/>
          </a:solidFill>
        </p:spPr>
        <p:txBody>
          <a:bodyPr/>
          <a:lstStyle/>
          <a:p>
            <a:endParaRPr lang="nl-NL"/>
          </a:p>
        </p:txBody>
      </p:sp>
      <p:sp>
        <p:nvSpPr>
          <p:cNvPr id="6" name="TextBox 6"/>
          <p:cNvSpPr txBox="1"/>
          <p:nvPr/>
        </p:nvSpPr>
        <p:spPr>
          <a:xfrm>
            <a:off x="419098" y="145278"/>
            <a:ext cx="7764301" cy="2283830"/>
          </a:xfrm>
          <a:prstGeom prst="rect">
            <a:avLst/>
          </a:prstGeom>
        </p:spPr>
        <p:txBody>
          <a:bodyPr wrap="square" lIns="0" tIns="0" rIns="0" bIns="0" rtlCol="0" anchor="t">
            <a:spAutoFit/>
          </a:bodyPr>
          <a:lstStyle/>
          <a:p>
            <a:pPr>
              <a:lnSpc>
                <a:spcPts val="5940"/>
              </a:lnSpc>
              <a:spcBef>
                <a:spcPct val="0"/>
              </a:spcBef>
            </a:pPr>
            <a:r>
              <a:rPr lang="en-US" sz="3600" b="1" err="1">
                <a:latin typeface="Druk Wide Medium"/>
              </a:rPr>
              <a:t>Handig</a:t>
            </a:r>
            <a:r>
              <a:rPr lang="en-US" sz="3600" b="1">
                <a:latin typeface="Druk Wide Medium"/>
              </a:rPr>
              <a:t> om </a:t>
            </a:r>
            <a:r>
              <a:rPr lang="en-US" sz="3600" b="1" err="1">
                <a:latin typeface="Druk Wide Medium"/>
              </a:rPr>
              <a:t>te</a:t>
            </a:r>
            <a:r>
              <a:rPr lang="en-US" sz="3600" b="1">
                <a:latin typeface="Druk Wide Medium"/>
              </a:rPr>
              <a:t> </a:t>
            </a:r>
            <a:r>
              <a:rPr lang="en-US" sz="3600" b="1" err="1">
                <a:latin typeface="Druk Wide Medium"/>
              </a:rPr>
              <a:t>weten</a:t>
            </a:r>
            <a:r>
              <a:rPr lang="en-US" sz="3600" b="1">
                <a:latin typeface="Druk Wide Medium"/>
              </a:rPr>
              <a:t>! (2)</a:t>
            </a:r>
          </a:p>
          <a:p>
            <a:pPr>
              <a:lnSpc>
                <a:spcPts val="5940"/>
              </a:lnSpc>
              <a:spcBef>
                <a:spcPct val="0"/>
              </a:spcBef>
            </a:pPr>
            <a:endParaRPr lang="en-US" sz="6000">
              <a:latin typeface="Druk Wide Medium"/>
            </a:endParaRPr>
          </a:p>
          <a:p>
            <a:pPr>
              <a:lnSpc>
                <a:spcPts val="5940"/>
              </a:lnSpc>
              <a:spcBef>
                <a:spcPct val="0"/>
              </a:spcBef>
            </a:pPr>
            <a:endParaRPr lang="en-US" sz="600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104638"/>
            <a:ext cx="8334789" cy="53457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1" name="Tekstvak 10">
            <a:extLst>
              <a:ext uri="{FF2B5EF4-FFF2-40B4-BE49-F238E27FC236}">
                <a16:creationId xmlns:a16="http://schemas.microsoft.com/office/drawing/2014/main" id="{6E1675A0-180E-469E-A7BE-643C98EEE24C}"/>
              </a:ext>
            </a:extLst>
          </p:cNvPr>
          <p:cNvSpPr txBox="1"/>
          <p:nvPr/>
        </p:nvSpPr>
        <p:spPr>
          <a:xfrm>
            <a:off x="419099" y="1010515"/>
            <a:ext cx="7764301" cy="443198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lang="nl-NL" sz="1400" b="1" dirty="0">
                <a:latin typeface="Arial"/>
                <a:cs typeface="Arial"/>
              </a:rPr>
              <a:t>Is de vergoeding niet hoog genoeg? </a:t>
            </a:r>
            <a:r>
              <a:rPr lang="nl-NL" sz="1400" dirty="0">
                <a:latin typeface="Arial"/>
                <a:cs typeface="Arial"/>
              </a:rPr>
              <a:t>Neem contact op met de organisatie Als ik later groot ben via </a:t>
            </a:r>
            <a:r>
              <a:rPr lang="nl-NL" sz="1400" dirty="0">
                <a:latin typeface="Arial"/>
                <a:cs typeface="Arial"/>
                <a:hlinkClick r:id="rId3"/>
              </a:rPr>
              <a:t>brievenbus@alsiklatergrootbeninalmere.nl</a:t>
            </a:r>
            <a:r>
              <a:rPr lang="nl-NL" sz="1400" dirty="0">
                <a:latin typeface="Arial"/>
                <a:cs typeface="Arial"/>
              </a:rPr>
              <a:t>. Zij kunnen helpen voor de extra kosten van contributie/sportmaterialen/instrumenten.</a:t>
            </a:r>
          </a:p>
          <a:p>
            <a:pPr marL="285750" indent="-285750">
              <a:buFont typeface="Arial" panose="020B0604020202020204" pitchFamily="34" charset="0"/>
              <a:buChar char="•"/>
              <a:defRPr/>
            </a:pPr>
            <a:endParaRPr lang="nl-NL" sz="1400" dirty="0">
              <a:latin typeface="Arial"/>
              <a:cs typeface="Arial"/>
            </a:endParaRPr>
          </a:p>
          <a:p>
            <a:pPr marL="285750" indent="-285750">
              <a:buFont typeface="Arial" panose="020B0604020202020204" pitchFamily="34" charset="0"/>
              <a:buChar char="•"/>
              <a:defRPr/>
            </a:pPr>
            <a:r>
              <a:rPr lang="nl-NL" sz="1400" b="1" dirty="0">
                <a:latin typeface="Arial"/>
                <a:cs typeface="Arial"/>
              </a:rPr>
              <a:t>Muziekinstrument nodig?</a:t>
            </a:r>
            <a:r>
              <a:rPr lang="nl-NL" sz="1400" dirty="0">
                <a:latin typeface="Arial"/>
                <a:cs typeface="Arial"/>
              </a:rPr>
              <a:t> Wij werken samen met het Instrumentenfonds van het Leerorkest. De </a:t>
            </a:r>
            <a:r>
              <a:rPr lang="nl-NL" sz="1400" dirty="0" err="1">
                <a:latin typeface="Arial"/>
                <a:cs typeface="Arial"/>
              </a:rPr>
              <a:t>Meerkracht</a:t>
            </a:r>
            <a:r>
              <a:rPr lang="nl-NL" sz="1400" dirty="0">
                <a:latin typeface="Arial"/>
                <a:cs typeface="Arial"/>
              </a:rPr>
              <a:t> kan bij het invullen van de online aanvraag aangeven welk instrument nodig is en kiest als winkel het Instrumentendepot. </a:t>
            </a:r>
          </a:p>
          <a:p>
            <a:pPr marL="285750" indent="-285750">
              <a:buFont typeface="Arial" panose="020B0604020202020204" pitchFamily="34" charset="0"/>
              <a:buChar char="•"/>
              <a:defRPr/>
            </a:pPr>
            <a:endParaRPr lang="nl-NL" sz="1400" dirty="0">
              <a:latin typeface="Arial"/>
              <a:cs typeface="Arial"/>
            </a:endParaRPr>
          </a:p>
          <a:p>
            <a:pPr marL="285750" indent="-285750">
              <a:buFont typeface="Arial" panose="020B0604020202020204" pitchFamily="34" charset="0"/>
              <a:buChar char="•"/>
              <a:defRPr/>
            </a:pPr>
            <a:r>
              <a:rPr lang="nl-NL" sz="1400" b="1" dirty="0">
                <a:latin typeface="Arial"/>
                <a:cs typeface="Arial"/>
              </a:rPr>
              <a:t>Geld nodig voor een fiets, computer, telefoon, schoolspullen?</a:t>
            </a:r>
            <a:r>
              <a:rPr lang="nl-NL" sz="1400" dirty="0">
                <a:latin typeface="Arial"/>
                <a:cs typeface="Arial"/>
              </a:rPr>
              <a:t> Kijk voor meer informatie bij Fonds bijzondere Node. </a:t>
            </a:r>
            <a:r>
              <a:rPr lang="nl-NL" sz="1400" dirty="0">
                <a:latin typeface="Arial"/>
                <a:ea typeface="+mn-lt"/>
                <a:cs typeface="+mn-lt"/>
                <a:hlinkClick r:id="rId4"/>
              </a:rPr>
              <a:t>www.bijzonderenodenalmere.nl/index.php/aanvragen</a:t>
            </a:r>
            <a:r>
              <a:rPr lang="nl-NL" sz="1400" dirty="0">
                <a:latin typeface="Arial"/>
                <a:ea typeface="+mn-lt"/>
                <a:cs typeface="+mn-lt"/>
              </a:rPr>
              <a:t>. </a:t>
            </a:r>
            <a:endParaRPr lang="nl-NL" sz="1400" dirty="0">
              <a:latin typeface="Arial"/>
              <a:cs typeface="Arial" panose="020B0604020202020204" pitchFamily="34" charset="0"/>
            </a:endParaRPr>
          </a:p>
          <a:p>
            <a:pPr marL="285750" indent="-285750">
              <a:buFont typeface="Arial" panose="020B0604020202020204" pitchFamily="34" charset="0"/>
              <a:buChar char="•"/>
              <a:defRPr/>
            </a:pPr>
            <a:endParaRPr lang="nl-NL" sz="1400" dirty="0">
              <a:latin typeface="Arial"/>
              <a:ea typeface="Calibri"/>
              <a:cs typeface="Calibri"/>
            </a:endParaRPr>
          </a:p>
          <a:p>
            <a:pPr marL="285750" indent="-285750">
              <a:buFont typeface="Arial" panose="020B0604020202020204" pitchFamily="34" charset="0"/>
              <a:buChar char="•"/>
              <a:defRPr/>
            </a:pPr>
            <a:r>
              <a:rPr lang="nl-NL" sz="1400" b="1" dirty="0">
                <a:latin typeface="Arial"/>
                <a:ea typeface="Calibri"/>
                <a:cs typeface="Calibri"/>
              </a:rPr>
              <a:t>Andere hulpvragen? </a:t>
            </a:r>
            <a:r>
              <a:rPr lang="nl-NL" sz="1400" dirty="0">
                <a:latin typeface="Arial"/>
                <a:ea typeface="Calibri"/>
                <a:cs typeface="Calibri"/>
              </a:rPr>
              <a:t>Kijk bij </a:t>
            </a:r>
            <a:r>
              <a:rPr lang="nl-NL" sz="1400" dirty="0">
                <a:latin typeface="Arial"/>
                <a:ea typeface="Calibri"/>
                <a:cs typeface="Calibri"/>
                <a:hlinkClick r:id="rId5"/>
              </a:rPr>
              <a:t>stichting Wensjes</a:t>
            </a:r>
            <a:r>
              <a:rPr lang="nl-NL" sz="1400" dirty="0">
                <a:latin typeface="Arial"/>
                <a:ea typeface="Calibri"/>
                <a:cs typeface="Calibri"/>
              </a:rPr>
              <a:t>, </a:t>
            </a:r>
            <a:r>
              <a:rPr lang="nl-NL" sz="1400" dirty="0">
                <a:latin typeface="Arial"/>
                <a:ea typeface="Calibri"/>
                <a:cs typeface="Calibri"/>
                <a:hlinkClick r:id="rId6"/>
              </a:rPr>
              <a:t>het Poorthuis</a:t>
            </a:r>
            <a:r>
              <a:rPr lang="nl-NL" sz="1400" dirty="0">
                <a:latin typeface="Arial"/>
                <a:ea typeface="Calibri"/>
                <a:cs typeface="Calibri"/>
              </a:rPr>
              <a:t> en de </a:t>
            </a:r>
            <a:r>
              <a:rPr lang="nl-NL" sz="1400" dirty="0">
                <a:latin typeface="Arial"/>
                <a:ea typeface="Calibri"/>
                <a:cs typeface="Calibri"/>
                <a:hlinkClick r:id="rId7"/>
              </a:rPr>
              <a:t>voedselbank</a:t>
            </a:r>
            <a:r>
              <a:rPr lang="nl-NL" sz="1400" dirty="0">
                <a:latin typeface="Arial"/>
                <a:ea typeface="Calibri"/>
                <a:cs typeface="Calibri"/>
              </a:rPr>
              <a:t>.</a:t>
            </a:r>
          </a:p>
          <a:p>
            <a:pPr marL="285750" indent="-285750">
              <a:buFont typeface="Arial" panose="020B0604020202020204" pitchFamily="34" charset="0"/>
              <a:buChar char="•"/>
              <a:defRPr/>
            </a:pPr>
            <a:endParaRPr lang="nl-NL" sz="1400" dirty="0">
              <a:latin typeface="Arial"/>
              <a:ea typeface="Calibri"/>
              <a:cs typeface="Calibri"/>
            </a:endParaRPr>
          </a:p>
          <a:p>
            <a:pPr marL="285750" indent="-285750">
              <a:buFont typeface="Arial" panose="020B0604020202020204" pitchFamily="34" charset="0"/>
              <a:buChar char="•"/>
              <a:defRPr/>
            </a:pPr>
            <a:r>
              <a:rPr lang="nl-NL" sz="1400" b="1" dirty="0">
                <a:latin typeface="Arial"/>
                <a:ea typeface="Calibri"/>
                <a:cs typeface="Calibri"/>
              </a:rPr>
              <a:t>Meer weten over hulp bij armoede in Almere?</a:t>
            </a:r>
            <a:r>
              <a:rPr lang="nl-NL" sz="1400" dirty="0">
                <a:latin typeface="Arial"/>
                <a:ea typeface="Calibri"/>
                <a:cs typeface="Calibri"/>
              </a:rPr>
              <a:t> </a:t>
            </a:r>
            <a:r>
              <a:rPr lang="nl-NL" sz="1400" dirty="0">
                <a:latin typeface="Arial"/>
                <a:ea typeface="+mn-lt"/>
                <a:cs typeface="+mn-lt"/>
              </a:rPr>
              <a:t>Kijk op de website </a:t>
            </a:r>
            <a:r>
              <a:rPr lang="nl-NL" sz="1400" dirty="0">
                <a:latin typeface="Arial"/>
                <a:ea typeface="+mn-lt"/>
                <a:cs typeface="+mn-lt"/>
                <a:hlinkClick r:id="rId8"/>
              </a:rPr>
              <a:t>www.almere.nl/werken/hulp-als-je-te-weinig-geld-hebt</a:t>
            </a:r>
            <a:r>
              <a:rPr lang="nl-NL" sz="1400" dirty="0">
                <a:latin typeface="Arial"/>
                <a:ea typeface="+mn-lt"/>
                <a:cs typeface="+mn-lt"/>
              </a:rPr>
              <a:t> </a:t>
            </a:r>
          </a:p>
          <a:p>
            <a:pPr marL="285750" indent="-285750">
              <a:buFont typeface="Arial" panose="020B0604020202020204" pitchFamily="34" charset="0"/>
              <a:buChar char="•"/>
              <a:defRPr/>
            </a:pPr>
            <a:endParaRPr lang="nl-NL" sz="1600" b="1" dirty="0">
              <a:latin typeface="Arial" panose="020B0604020202020204" pitchFamily="34" charset="0"/>
              <a:cs typeface="Arial" panose="020B0604020202020204" pitchFamily="34" charset="0"/>
            </a:endParaRPr>
          </a:p>
          <a:p>
            <a:pPr lvl="1">
              <a:defRPr/>
            </a:pPr>
            <a:endParaRPr lang="nl-NL" sz="1200" dirty="0">
              <a:latin typeface="Arial" panose="020B0604020202020204" pitchFamily="34" charset="0"/>
              <a:cs typeface="Arial" panose="020B0604020202020204" pitchFamily="34" charset="0"/>
            </a:endParaRPr>
          </a:p>
          <a:p>
            <a:pP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200" dirty="0">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740541AC-CDB1-4561-820E-EC67AEC8F1C4}"/>
              </a:ext>
            </a:extLst>
          </p:cNvPr>
          <p:cNvPicPr>
            <a:picLocks noChangeAspect="1"/>
          </p:cNvPicPr>
          <p:nvPr/>
        </p:nvPicPr>
        <p:blipFill>
          <a:blip r:embed="rId9"/>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136604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80006"/>
            <a:ext cx="9144000" cy="957676"/>
          </a:xfrm>
          <a:prstGeom prst="rect">
            <a:avLst/>
          </a:prstGeom>
          <a:solidFill>
            <a:srgbClr val="FFC800"/>
          </a:solidFill>
        </p:spPr>
        <p:txBody>
          <a:bodyPr/>
          <a:lstStyle/>
          <a:p>
            <a:endParaRPr lang="nl-NL"/>
          </a:p>
        </p:txBody>
      </p:sp>
      <p:sp>
        <p:nvSpPr>
          <p:cNvPr id="6" name="TextBox 6"/>
          <p:cNvSpPr txBox="1"/>
          <p:nvPr/>
        </p:nvSpPr>
        <p:spPr>
          <a:xfrm>
            <a:off x="419098" y="145278"/>
            <a:ext cx="7764301" cy="2283830"/>
          </a:xfrm>
          <a:prstGeom prst="rect">
            <a:avLst/>
          </a:prstGeom>
        </p:spPr>
        <p:txBody>
          <a:bodyPr wrap="square" lIns="0" tIns="0" rIns="0" bIns="0" rtlCol="0" anchor="t">
            <a:spAutoFit/>
          </a:bodyPr>
          <a:lstStyle/>
          <a:p>
            <a:pPr>
              <a:lnSpc>
                <a:spcPts val="5940"/>
              </a:lnSpc>
              <a:spcBef>
                <a:spcPct val="0"/>
              </a:spcBef>
            </a:pPr>
            <a:r>
              <a:rPr lang="en-US" sz="3600" b="1" dirty="0" err="1">
                <a:latin typeface="Druk Wide Medium"/>
              </a:rPr>
              <a:t>Overzicht</a:t>
            </a:r>
            <a:r>
              <a:rPr lang="en-US" sz="3600" b="1" dirty="0">
                <a:latin typeface="Druk Wide Medium"/>
              </a:rPr>
              <a:t> </a:t>
            </a:r>
            <a:r>
              <a:rPr lang="en-US" sz="3600" b="1" dirty="0" err="1">
                <a:latin typeface="Druk Wide Medium"/>
              </a:rPr>
              <a:t>aanbieders</a:t>
            </a:r>
            <a:endParaRPr lang="en-US" sz="3600" b="1" dirty="0">
              <a:latin typeface="Druk Wide Medium"/>
            </a:endParaRPr>
          </a:p>
          <a:p>
            <a:pPr>
              <a:lnSpc>
                <a:spcPts val="5940"/>
              </a:lnSpc>
              <a:spcBef>
                <a:spcPct val="0"/>
              </a:spcBef>
            </a:pPr>
            <a:endParaRPr lang="en-US" sz="6000" dirty="0">
              <a:latin typeface="Druk Wide Medium"/>
            </a:endParaRPr>
          </a:p>
          <a:p>
            <a:pPr>
              <a:lnSpc>
                <a:spcPts val="5940"/>
              </a:lnSpc>
              <a:spcBef>
                <a:spcPct val="0"/>
              </a:spcBef>
            </a:pPr>
            <a:endParaRPr lang="en-US" sz="6000" dirty="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104638"/>
            <a:ext cx="8334789" cy="53457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1" name="Tekstvak 10">
            <a:extLst>
              <a:ext uri="{FF2B5EF4-FFF2-40B4-BE49-F238E27FC236}">
                <a16:creationId xmlns:a16="http://schemas.microsoft.com/office/drawing/2014/main" id="{6E1675A0-180E-469E-A7BE-643C98EEE24C}"/>
              </a:ext>
            </a:extLst>
          </p:cNvPr>
          <p:cNvSpPr txBox="1"/>
          <p:nvPr/>
        </p:nvSpPr>
        <p:spPr>
          <a:xfrm>
            <a:off x="419100" y="1010515"/>
            <a:ext cx="4138406" cy="444737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lang="nl-NL" sz="1500" dirty="0">
                <a:latin typeface="Arial" panose="020B0604020202020204" pitchFamily="34" charset="0"/>
                <a:cs typeface="Arial" panose="020B0604020202020204" pitchFamily="34" charset="0"/>
              </a:rPr>
              <a:t>Je kunt dit overzicht uit het aanvraag systeem </a:t>
            </a:r>
            <a:r>
              <a:rPr lang="nl-NL" sz="1500" dirty="0">
                <a:latin typeface="Arial" panose="020B0604020202020204" pitchFamily="34" charset="0"/>
                <a:cs typeface="Arial" panose="020B0604020202020204" pitchFamily="34" charset="0"/>
                <a:hlinkClick r:id="rId3"/>
              </a:rPr>
              <a:t>www.allekinderendoenmee.nl</a:t>
            </a:r>
            <a:r>
              <a:rPr lang="nl-NL" sz="1500" dirty="0">
                <a:latin typeface="Arial" panose="020B0604020202020204" pitchFamily="34" charset="0"/>
                <a:cs typeface="Arial" panose="020B0604020202020204" pitchFamily="34" charset="0"/>
              </a:rPr>
              <a:t> halen door een aanvraag in te dienen.</a:t>
            </a:r>
          </a:p>
          <a:p>
            <a:pPr marL="285750" indent="-285750">
              <a:buFont typeface="Arial" panose="020B0604020202020204" pitchFamily="34" charset="0"/>
              <a:buChar char="•"/>
              <a:defRPr/>
            </a:pPr>
            <a:r>
              <a:rPr lang="nl-NL" sz="1500" dirty="0">
                <a:latin typeface="Arial" panose="020B0604020202020204" pitchFamily="34" charset="0"/>
                <a:cs typeface="Arial" panose="020B0604020202020204" pitchFamily="34" charset="0"/>
              </a:rPr>
              <a:t>Kies voor sport of cultuur</a:t>
            </a:r>
          </a:p>
          <a:p>
            <a:pPr marL="285750" indent="-285750">
              <a:buFont typeface="Arial" panose="020B0604020202020204" pitchFamily="34" charset="0"/>
              <a:buChar char="•"/>
              <a:defRPr/>
            </a:pPr>
            <a:r>
              <a:rPr lang="nl-NL" sz="1500" dirty="0">
                <a:latin typeface="Arial" panose="020B0604020202020204" pitchFamily="34" charset="0"/>
                <a:cs typeface="Arial" panose="020B0604020202020204" pitchFamily="34" charset="0"/>
              </a:rPr>
              <a:t>Vul de gegevens in van het kind</a:t>
            </a:r>
          </a:p>
          <a:p>
            <a:pPr marL="285750" indent="-285750">
              <a:buFont typeface="Arial" panose="020B0604020202020204" pitchFamily="34" charset="0"/>
              <a:buChar char="•"/>
              <a:defRPr/>
            </a:pPr>
            <a:r>
              <a:rPr lang="nl-NL" sz="1500" dirty="0">
                <a:latin typeface="Arial" panose="020B0604020202020204" pitchFamily="34" charset="0"/>
                <a:cs typeface="Arial" panose="020B0604020202020204" pitchFamily="34" charset="0"/>
              </a:rPr>
              <a:t>Bij stap 4, bij Kies aanbieder, zoek je op plaats Almere en dan krijg je alle aangesloten sport of cultuuraanbieders te zien.</a:t>
            </a:r>
          </a:p>
          <a:p>
            <a:pPr marL="285750" indent="-285750">
              <a:buFont typeface="Arial" panose="020B0604020202020204" pitchFamily="34" charset="0"/>
              <a:buChar char="•"/>
              <a:defRPr/>
            </a:pPr>
            <a:r>
              <a:rPr lang="nl-NL" sz="1500" dirty="0">
                <a:latin typeface="Arial" panose="020B0604020202020204" pitchFamily="34" charset="0"/>
                <a:cs typeface="Arial" panose="020B0604020202020204" pitchFamily="34" charset="0"/>
              </a:rPr>
              <a:t>Zit jouw aanbieder er niet tussen? Typ deze dan handmatig in. Wij gaan dan kijken of zij bij ons aanbieder kunnen worden.</a:t>
            </a:r>
          </a:p>
          <a:p>
            <a:pPr lvl="1">
              <a:defRPr/>
            </a:pPr>
            <a:endParaRPr lang="nl-NL" sz="1200" dirty="0">
              <a:latin typeface="Arial" panose="020B0604020202020204" pitchFamily="34" charset="0"/>
              <a:cs typeface="Arial" panose="020B0604020202020204" pitchFamily="34" charset="0"/>
            </a:endParaRPr>
          </a:p>
          <a:p>
            <a:pP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200" dirty="0">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740541AC-CDB1-4561-820E-EC67AEC8F1C4}"/>
              </a:ext>
            </a:extLst>
          </p:cNvPr>
          <p:cNvPicPr>
            <a:picLocks noChangeAspect="1"/>
          </p:cNvPicPr>
          <p:nvPr/>
        </p:nvPicPr>
        <p:blipFill>
          <a:blip r:embed="rId4"/>
          <a:stretch>
            <a:fillRect/>
          </a:stretch>
        </p:blipFill>
        <p:spPr>
          <a:xfrm>
            <a:off x="8020679" y="59175"/>
            <a:ext cx="1020720" cy="1020720"/>
          </a:xfrm>
          <a:prstGeom prst="rect">
            <a:avLst/>
          </a:prstGeom>
        </p:spPr>
      </p:pic>
      <p:pic>
        <p:nvPicPr>
          <p:cNvPr id="7" name="Afbeelding 6">
            <a:extLst>
              <a:ext uri="{FF2B5EF4-FFF2-40B4-BE49-F238E27FC236}">
                <a16:creationId xmlns:a16="http://schemas.microsoft.com/office/drawing/2014/main" id="{517A7917-DB58-92A4-0F5D-B0AF43F5FBD4}"/>
              </a:ext>
            </a:extLst>
          </p:cNvPr>
          <p:cNvPicPr>
            <a:picLocks noChangeAspect="1"/>
          </p:cNvPicPr>
          <p:nvPr/>
        </p:nvPicPr>
        <p:blipFill>
          <a:blip r:embed="rId5"/>
          <a:stretch>
            <a:fillRect/>
          </a:stretch>
        </p:blipFill>
        <p:spPr>
          <a:xfrm>
            <a:off x="4586496" y="1165998"/>
            <a:ext cx="4355020" cy="2697864"/>
          </a:xfrm>
          <a:prstGeom prst="rect">
            <a:avLst/>
          </a:prstGeom>
        </p:spPr>
      </p:pic>
    </p:spTree>
    <p:extLst>
      <p:ext uri="{BB962C8B-B14F-4D97-AF65-F5344CB8AC3E}">
        <p14:creationId xmlns:p14="http://schemas.microsoft.com/office/powerpoint/2010/main" val="324147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46704" y="923642"/>
            <a:ext cx="8379455" cy="3180273"/>
          </a:xfrm>
        </p:spPr>
        <p:txBody>
          <a:bodyPr vert="horz" lIns="0" tIns="0" rIns="0" bIns="0" rtlCol="0" anchor="t">
            <a:noAutofit/>
          </a:bodyPr>
          <a:lstStyle/>
          <a:p>
            <a:pPr defTabSz="819150">
              <a:defRPr/>
            </a:pPr>
            <a:r>
              <a:rPr lang="nl-NL" sz="2000" dirty="0">
                <a:latin typeface="Druk Wide Medium"/>
                <a:cs typeface="Arial"/>
              </a:rPr>
              <a:t>Het bestuur en medewerkers van het Jeugdfonds Sport &amp; Cultuur Almere</a:t>
            </a:r>
          </a:p>
          <a:p>
            <a:pPr defTabSz="819150">
              <a:defRPr/>
            </a:pPr>
            <a:r>
              <a:rPr lang="nl-NL" sz="2000" dirty="0">
                <a:latin typeface="Druk Wide Medium"/>
                <a:cs typeface="Arial"/>
              </a:rPr>
              <a:t>Wat doet het Jeugdfonds Sport &amp; Cultuur Almere?</a:t>
            </a:r>
          </a:p>
          <a:p>
            <a:pPr defTabSz="819150" fontAlgn="auto">
              <a:spcAft>
                <a:spcPts val="0"/>
              </a:spcAft>
              <a:defRPr/>
            </a:pPr>
            <a:r>
              <a:rPr lang="nl-NL" sz="2000" dirty="0">
                <a:latin typeface="Druk Wide Medium"/>
                <a:cs typeface="Arial"/>
              </a:rPr>
              <a:t>Onze vergoedingen</a:t>
            </a:r>
          </a:p>
          <a:p>
            <a:pPr defTabSz="819150" fontAlgn="auto">
              <a:spcAft>
                <a:spcPts val="0"/>
              </a:spcAft>
              <a:defRPr/>
            </a:pPr>
            <a:r>
              <a:rPr lang="nl-NL" sz="2000" dirty="0" err="1">
                <a:latin typeface="Druk Wide Medium"/>
                <a:cs typeface="Arial"/>
              </a:rPr>
              <a:t>Meerkrachten</a:t>
            </a:r>
            <a:r>
              <a:rPr lang="nl-NL" sz="2000" dirty="0">
                <a:latin typeface="Druk Wide Medium"/>
                <a:cs typeface="Arial"/>
              </a:rPr>
              <a:t> (voorheen intermediairs)</a:t>
            </a:r>
          </a:p>
          <a:p>
            <a:pPr defTabSz="819150" fontAlgn="auto">
              <a:spcAft>
                <a:spcPts val="0"/>
              </a:spcAft>
              <a:defRPr/>
            </a:pPr>
            <a:r>
              <a:rPr lang="nl-NL" sz="2000" dirty="0">
                <a:latin typeface="Druk Wide Medium"/>
                <a:cs typeface="Arial"/>
              </a:rPr>
              <a:t>Werkwijze</a:t>
            </a:r>
          </a:p>
          <a:p>
            <a:pPr lvl="1" defTabSz="819150">
              <a:buFont typeface="Courier New"/>
              <a:buChar char="o"/>
              <a:defRPr/>
            </a:pPr>
            <a:r>
              <a:rPr lang="nl-NL" sz="1600" dirty="0">
                <a:latin typeface="Druk Wide Medium"/>
                <a:cs typeface="Arial"/>
              </a:rPr>
              <a:t>Hoe je de aanvraag kunt indienen</a:t>
            </a:r>
          </a:p>
          <a:p>
            <a:pPr lvl="1" defTabSz="819150">
              <a:buFont typeface="Courier New"/>
              <a:buChar char="o"/>
              <a:defRPr/>
            </a:pPr>
            <a:r>
              <a:rPr lang="nl-NL" sz="1600" dirty="0">
                <a:latin typeface="Druk Wide Medium"/>
                <a:cs typeface="Arial"/>
              </a:rPr>
              <a:t>Onze spelregels</a:t>
            </a:r>
            <a:endParaRPr lang="nl-NL" dirty="0">
              <a:latin typeface="Calibri"/>
              <a:ea typeface="Calibri"/>
              <a:cs typeface="Calibri"/>
            </a:endParaRPr>
          </a:p>
          <a:p>
            <a:pPr lvl="1" defTabSz="819150">
              <a:buFont typeface="Courier New"/>
              <a:buChar char="o"/>
              <a:defRPr/>
            </a:pPr>
            <a:r>
              <a:rPr lang="nl-NL" sz="1600" dirty="0">
                <a:latin typeface="Druk Wide Medium"/>
                <a:cs typeface="Arial"/>
              </a:rPr>
              <a:t>Hulpmiddelen</a:t>
            </a:r>
            <a:endParaRPr lang="nl-NL" dirty="0">
              <a:latin typeface="Calibri"/>
              <a:ea typeface="Calibri"/>
              <a:cs typeface="Calibri"/>
            </a:endParaRPr>
          </a:p>
          <a:p>
            <a:pPr defTabSz="819150" fontAlgn="auto">
              <a:spcAft>
                <a:spcPts val="0"/>
              </a:spcAft>
              <a:defRPr/>
            </a:pPr>
            <a:r>
              <a:rPr lang="nl-NL" sz="2000" dirty="0">
                <a:latin typeface="Druk Wide Medium"/>
                <a:cs typeface="Arial"/>
              </a:rPr>
              <a:t>Vragen?</a:t>
            </a:r>
          </a:p>
          <a:p>
            <a:pPr marL="0" indent="0">
              <a:buNone/>
            </a:pPr>
            <a:endParaRPr lang="nl-NL" sz="1400" b="1" dirty="0">
              <a:latin typeface="Arial"/>
              <a:cs typeface="Arial"/>
            </a:endParaRPr>
          </a:p>
        </p:txBody>
      </p:sp>
      <p:sp>
        <p:nvSpPr>
          <p:cNvPr id="4" name="Tijdelijke aanduiding voor inhoud 2"/>
          <p:cNvSpPr txBox="1">
            <a:spLocks/>
          </p:cNvSpPr>
          <p:nvPr/>
        </p:nvSpPr>
        <p:spPr>
          <a:xfrm>
            <a:off x="446705" y="367357"/>
            <a:ext cx="6427694" cy="35686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NL" sz="2200" b="1">
                <a:solidFill>
                  <a:srgbClr val="B18CEC"/>
                </a:solidFill>
                <a:latin typeface="Druk Wide Medium"/>
                <a:cs typeface="Arial" panose="020B0604020202020204" pitchFamily="34" charset="0"/>
              </a:rPr>
              <a:t>Inhoud</a:t>
            </a:r>
          </a:p>
        </p:txBody>
      </p:sp>
    </p:spTree>
    <p:extLst>
      <p:ext uri="{BB962C8B-B14F-4D97-AF65-F5344CB8AC3E}">
        <p14:creationId xmlns:p14="http://schemas.microsoft.com/office/powerpoint/2010/main" val="3784530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80006"/>
            <a:ext cx="9144000" cy="957676"/>
          </a:xfrm>
          <a:prstGeom prst="rect">
            <a:avLst/>
          </a:prstGeom>
          <a:solidFill>
            <a:srgbClr val="FFC800"/>
          </a:solidFill>
        </p:spPr>
        <p:txBody>
          <a:bodyPr/>
          <a:lstStyle/>
          <a:p>
            <a:endParaRPr lang="nl-NL"/>
          </a:p>
        </p:txBody>
      </p:sp>
      <p:sp>
        <p:nvSpPr>
          <p:cNvPr id="6" name="TextBox 6"/>
          <p:cNvSpPr txBox="1"/>
          <p:nvPr/>
        </p:nvSpPr>
        <p:spPr>
          <a:xfrm>
            <a:off x="419098" y="145278"/>
            <a:ext cx="7764301" cy="2283830"/>
          </a:xfrm>
          <a:prstGeom prst="rect">
            <a:avLst/>
          </a:prstGeom>
        </p:spPr>
        <p:txBody>
          <a:bodyPr wrap="square" lIns="0" tIns="0" rIns="0" bIns="0" rtlCol="0" anchor="t">
            <a:spAutoFit/>
          </a:bodyPr>
          <a:lstStyle/>
          <a:p>
            <a:pPr>
              <a:lnSpc>
                <a:spcPts val="5940"/>
              </a:lnSpc>
              <a:spcBef>
                <a:spcPct val="0"/>
              </a:spcBef>
            </a:pPr>
            <a:r>
              <a:rPr lang="en-US" sz="3600" b="1">
                <a:latin typeface="Druk Wide Medium"/>
              </a:rPr>
              <a:t>Hulp </a:t>
            </a:r>
            <a:r>
              <a:rPr lang="en-US" sz="3600" b="1" err="1">
                <a:latin typeface="Druk Wide Medium"/>
              </a:rPr>
              <a:t>voor</a:t>
            </a:r>
            <a:r>
              <a:rPr lang="en-US" sz="3600" b="1">
                <a:latin typeface="Druk Wide Medium"/>
              </a:rPr>
              <a:t> sport talenten</a:t>
            </a:r>
          </a:p>
          <a:p>
            <a:pPr>
              <a:lnSpc>
                <a:spcPts val="5940"/>
              </a:lnSpc>
              <a:spcBef>
                <a:spcPct val="0"/>
              </a:spcBef>
            </a:pPr>
            <a:endParaRPr lang="en-US" sz="6000">
              <a:latin typeface="Druk Wide Medium"/>
            </a:endParaRPr>
          </a:p>
          <a:p>
            <a:pPr>
              <a:lnSpc>
                <a:spcPts val="5940"/>
              </a:lnSpc>
              <a:spcBef>
                <a:spcPct val="0"/>
              </a:spcBef>
            </a:pPr>
            <a:endParaRPr lang="en-US" sz="600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104638"/>
            <a:ext cx="8334789" cy="534570"/>
          </a:xfrm>
          <a:prstGeom prst="rect">
            <a:avLst/>
          </a:prstGeom>
        </p:spPr>
        <p:txBody>
          <a:bodyPr wrap="square" lIns="0" tIns="0" rIns="0" bIns="0" rtlCol="0" anchor="t">
            <a:spAutoFit/>
          </a:bodyPr>
          <a:lstStyle/>
          <a:p>
            <a:pPr marL="685800" lvl="1" indent="-228600">
              <a:lnSpc>
                <a:spcPts val="2240"/>
              </a:lnSpc>
              <a:buFont typeface="Arial" panose="020B0604020202020204" pitchFamily="34" charset="0"/>
              <a:buChar char="•"/>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1" name="Tekstvak 10">
            <a:extLst>
              <a:ext uri="{FF2B5EF4-FFF2-40B4-BE49-F238E27FC236}">
                <a16:creationId xmlns:a16="http://schemas.microsoft.com/office/drawing/2014/main" id="{6E1675A0-180E-469E-A7BE-643C98EEE24C}"/>
              </a:ext>
            </a:extLst>
          </p:cNvPr>
          <p:cNvSpPr txBox="1"/>
          <p:nvPr/>
        </p:nvSpPr>
        <p:spPr>
          <a:xfrm>
            <a:off x="419099" y="1010515"/>
            <a:ext cx="7764301" cy="3093154"/>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lang="nl-NL" sz="1500" dirty="0">
                <a:latin typeface="Arial" panose="020B0604020202020204" pitchFamily="34" charset="0"/>
                <a:cs typeface="Arial" panose="020B0604020202020204" pitchFamily="34" charset="0"/>
              </a:rPr>
              <a:t>Topsport Flevoland heeft een talentenfonds (Sportservice Lelystad) waar een aanvraag gedaan kan worden voor de kosten van bijvoorbeeld vervoer. </a:t>
            </a:r>
            <a:r>
              <a:rPr lang="nl-NL" sz="1500" dirty="0">
                <a:latin typeface="Arial" panose="020B0604020202020204" pitchFamily="34" charset="0"/>
                <a:cs typeface="Arial" panose="020B0604020202020204" pitchFamily="34" charset="0"/>
                <a:hlinkClick r:id="rId3"/>
              </a:rPr>
              <a:t>https://www.topsportflevoland.nl/flevolands-talentenfonds</a:t>
            </a:r>
            <a:endParaRPr lang="nl-NL"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nl-NL"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nl-NL" sz="1500" dirty="0">
                <a:latin typeface="Arial" panose="020B0604020202020204" pitchFamily="34" charset="0"/>
                <a:cs typeface="Arial" panose="020B0604020202020204" pitchFamily="34" charset="0"/>
              </a:rPr>
              <a:t>Yvonne van Gennipfonds; financiële ondersteuning voor Talenten. </a:t>
            </a:r>
            <a:r>
              <a:rPr lang="nl-NL" sz="1500" dirty="0">
                <a:latin typeface="Arial" panose="020B0604020202020204" pitchFamily="34" charset="0"/>
                <a:cs typeface="Arial" panose="020B0604020202020204" pitchFamily="34" charset="0"/>
                <a:hlinkClick r:id="rId4"/>
              </a:rPr>
              <a:t>https://yvgtf.nl/onze-activiteiten/financi%C3%ABle-aanvragen</a:t>
            </a:r>
            <a:endParaRPr lang="nl-NL" sz="1500" dirty="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defRPr/>
            </a:pPr>
            <a:endParaRPr lang="nl-NL" sz="1600" dirty="0">
              <a:latin typeface="Druk Wide Medium"/>
              <a:ea typeface="+mn-lt"/>
              <a:cs typeface="Arial"/>
            </a:endParaRPr>
          </a:p>
          <a:p>
            <a:pPr marL="285750" indent="-285750">
              <a:buFont typeface="Arial" panose="020B0604020202020204" pitchFamily="34" charset="0"/>
              <a:buChar char="•"/>
              <a:defRPr/>
            </a:pPr>
            <a:endParaRPr lang="nl-NL" sz="1100" dirty="0">
              <a:latin typeface="Arial" panose="020B0604020202020204" pitchFamily="34" charset="0"/>
              <a:ea typeface="Calibri"/>
              <a:cs typeface="Arial" panose="020B0604020202020204" pitchFamily="34" charset="0"/>
            </a:endParaRPr>
          </a:p>
          <a:p>
            <a:pPr marL="285750" indent="-285750">
              <a:buFont typeface="Arial" panose="020B0604020202020204" pitchFamily="34" charset="0"/>
              <a:buChar char="•"/>
              <a:defRPr/>
            </a:pPr>
            <a:endParaRPr lang="nl-NL" sz="1600" b="1" dirty="0">
              <a:latin typeface="Arial" panose="020B0604020202020204" pitchFamily="34" charset="0"/>
              <a:cs typeface="Arial" panose="020B0604020202020204" pitchFamily="34" charset="0"/>
            </a:endParaRPr>
          </a:p>
          <a:p>
            <a:pPr lvl="1">
              <a:defRPr/>
            </a:pPr>
            <a:endParaRPr lang="nl-NL" sz="1200" dirty="0">
              <a:latin typeface="Arial" panose="020B0604020202020204" pitchFamily="34" charset="0"/>
              <a:cs typeface="Arial" panose="020B0604020202020204" pitchFamily="34" charset="0"/>
            </a:endParaRPr>
          </a:p>
          <a:p>
            <a:pP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nl-NL" sz="1200" dirty="0">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740541AC-CDB1-4561-820E-EC67AEC8F1C4}"/>
              </a:ext>
            </a:extLst>
          </p:cNvPr>
          <p:cNvPicPr>
            <a:picLocks noChangeAspect="1"/>
          </p:cNvPicPr>
          <p:nvPr/>
        </p:nvPicPr>
        <p:blipFill>
          <a:blip r:embed="rId5"/>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4244850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80006"/>
            <a:ext cx="9144000" cy="957676"/>
          </a:xfrm>
          <a:prstGeom prst="rect">
            <a:avLst/>
          </a:prstGeom>
          <a:solidFill>
            <a:srgbClr val="FFC800"/>
          </a:solidFill>
        </p:spPr>
        <p:txBody>
          <a:bodyPr/>
          <a:lstStyle/>
          <a:p>
            <a:endParaRPr lang="nl-NL"/>
          </a:p>
        </p:txBody>
      </p:sp>
      <p:sp>
        <p:nvSpPr>
          <p:cNvPr id="6" name="TextBox 6"/>
          <p:cNvSpPr txBox="1"/>
          <p:nvPr/>
        </p:nvSpPr>
        <p:spPr>
          <a:xfrm>
            <a:off x="380394" y="114063"/>
            <a:ext cx="7764301" cy="1527213"/>
          </a:xfrm>
          <a:prstGeom prst="rect">
            <a:avLst/>
          </a:prstGeom>
        </p:spPr>
        <p:txBody>
          <a:bodyPr wrap="square" lIns="0" tIns="0" rIns="0" bIns="0" rtlCol="0" anchor="t">
            <a:spAutoFit/>
          </a:bodyPr>
          <a:lstStyle/>
          <a:p>
            <a:pPr>
              <a:lnSpc>
                <a:spcPts val="5940"/>
              </a:lnSpc>
              <a:spcBef>
                <a:spcPct val="0"/>
              </a:spcBef>
            </a:pPr>
            <a:r>
              <a:rPr lang="en-US" sz="3600" b="1" err="1">
                <a:latin typeface="Druk Wide Medium"/>
              </a:rPr>
              <a:t>Vragen</a:t>
            </a:r>
            <a:r>
              <a:rPr lang="en-US" sz="3600" b="1">
                <a:latin typeface="Druk Wide Medium"/>
              </a:rPr>
              <a:t>?</a:t>
            </a:r>
          </a:p>
          <a:p>
            <a:pPr>
              <a:lnSpc>
                <a:spcPts val="5940"/>
              </a:lnSpc>
              <a:spcBef>
                <a:spcPct val="0"/>
              </a:spcBef>
            </a:pPr>
            <a:endParaRPr lang="en-US" sz="600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0" y="1091059"/>
            <a:ext cx="8449181" cy="4391395"/>
          </a:xfrm>
          <a:prstGeom prst="rect">
            <a:avLst/>
          </a:prstGeom>
        </p:spPr>
        <p:txBody>
          <a:bodyPr wrap="square" lIns="0" tIns="0" rIns="0" bIns="0" rtlCol="0" anchor="t">
            <a:spAutoFit/>
          </a:bodyPr>
          <a:lstStyle/>
          <a:p>
            <a:pPr marL="742950" lvl="1" indent="-285750">
              <a:lnSpc>
                <a:spcPts val="2240"/>
              </a:lnSpc>
              <a:buFont typeface="Arial" panose="020B0604020202020204" pitchFamily="34" charset="0"/>
              <a:buChar char="•"/>
            </a:pPr>
            <a:r>
              <a:rPr lang="nl-NL" sz="1500" dirty="0">
                <a:solidFill>
                  <a:srgbClr val="000000"/>
                </a:solidFill>
                <a:latin typeface="Arial"/>
                <a:cs typeface="Arial"/>
              </a:rPr>
              <a:t>Alle informatie, voor zowel ouders/verzorgers als </a:t>
            </a:r>
            <a:r>
              <a:rPr lang="nl-NL" sz="1500" dirty="0" err="1">
                <a:solidFill>
                  <a:srgbClr val="000000"/>
                </a:solidFill>
                <a:latin typeface="Arial"/>
                <a:cs typeface="Arial"/>
              </a:rPr>
              <a:t>Meerkrachten</a:t>
            </a:r>
            <a:r>
              <a:rPr lang="nl-NL" sz="1500" dirty="0">
                <a:solidFill>
                  <a:srgbClr val="000000"/>
                </a:solidFill>
                <a:latin typeface="Arial"/>
                <a:cs typeface="Arial"/>
              </a:rPr>
              <a:t>, staat op onze website: </a:t>
            </a:r>
            <a:r>
              <a:rPr lang="nl-NL" sz="1500" dirty="0">
                <a:solidFill>
                  <a:srgbClr val="000000"/>
                </a:solidFill>
                <a:latin typeface="Arial"/>
                <a:cs typeface="Arial"/>
                <a:hlinkClick r:id="rId3"/>
              </a:rPr>
              <a:t>www.jeugdfondssportencultuur.nl/almere</a:t>
            </a:r>
            <a:endParaRPr lang="nl-NL" sz="1500" dirty="0">
              <a:solidFill>
                <a:srgbClr val="000000"/>
              </a:solidFill>
              <a:latin typeface="Arial"/>
              <a:cs typeface="Arial"/>
            </a:endParaRPr>
          </a:p>
          <a:p>
            <a:pPr marL="742950" lvl="1" indent="-285750">
              <a:lnSpc>
                <a:spcPts val="2240"/>
              </a:lnSpc>
              <a:buFont typeface="Arial" panose="020B0604020202020204" pitchFamily="34" charset="0"/>
              <a:buChar char="•"/>
            </a:pPr>
            <a:endParaRPr lang="nl-NL" sz="1500" dirty="0">
              <a:solidFill>
                <a:srgbClr val="000000"/>
              </a:solidFill>
              <a:latin typeface="Arial"/>
              <a:cs typeface="Arial"/>
            </a:endParaRPr>
          </a:p>
          <a:p>
            <a:pPr marL="742950" lvl="1" indent="-285750">
              <a:lnSpc>
                <a:spcPts val="2240"/>
              </a:lnSpc>
              <a:buFont typeface="Arial" panose="020B0604020202020204" pitchFamily="34" charset="0"/>
              <a:buChar char="•"/>
            </a:pPr>
            <a:r>
              <a:rPr lang="nl-NL" sz="1500" dirty="0">
                <a:solidFill>
                  <a:srgbClr val="000000"/>
                </a:solidFill>
                <a:latin typeface="Arial"/>
                <a:cs typeface="Arial"/>
              </a:rPr>
              <a:t>Of neem contact op met de coördinatoren:</a:t>
            </a:r>
          </a:p>
          <a:p>
            <a:pPr marL="1200150" lvl="2" indent="-285750">
              <a:buFont typeface="Arial" panose="020B0604020202020204" pitchFamily="34" charset="0"/>
              <a:buChar char="•"/>
            </a:pPr>
            <a:r>
              <a:rPr lang="nl-NL" sz="1500" dirty="0">
                <a:latin typeface="Arial"/>
                <a:cs typeface="Arial"/>
              </a:rPr>
              <a:t>Yvonne Wolf en Lindy Heijmering</a:t>
            </a:r>
          </a:p>
          <a:p>
            <a:pPr marL="1200150" lvl="2" indent="-285750">
              <a:buFont typeface="Arial" panose="020B0604020202020204" pitchFamily="34" charset="0"/>
              <a:buChar char="•"/>
            </a:pPr>
            <a:r>
              <a:rPr lang="nl-NL" sz="1500" dirty="0">
                <a:solidFill>
                  <a:srgbClr val="000000"/>
                </a:solidFill>
                <a:latin typeface="Arial"/>
                <a:cs typeface="Arial"/>
              </a:rPr>
              <a:t>E-mail: </a:t>
            </a:r>
            <a:r>
              <a:rPr lang="nl-NL" sz="1500" dirty="0">
                <a:solidFill>
                  <a:srgbClr val="000000"/>
                </a:solidFill>
                <a:latin typeface="Arial"/>
                <a:cs typeface="Arial"/>
                <a:hlinkClick r:id="rId4"/>
              </a:rPr>
              <a:t>coordinator.almere@jeugdfondssportencultuur.nl</a:t>
            </a:r>
            <a:r>
              <a:rPr lang="nl-NL" sz="1500" dirty="0">
                <a:solidFill>
                  <a:srgbClr val="000000"/>
                </a:solidFill>
                <a:latin typeface="Arial"/>
                <a:cs typeface="Arial"/>
              </a:rPr>
              <a:t> </a:t>
            </a:r>
          </a:p>
          <a:p>
            <a:pPr lvl="1">
              <a:lnSpc>
                <a:spcPts val="2240"/>
              </a:lnSpc>
            </a:pPr>
            <a:endParaRPr lang="nl-NL" sz="1500" dirty="0">
              <a:solidFill>
                <a:srgbClr val="000000"/>
              </a:solidFill>
              <a:latin typeface="Arial"/>
              <a:cs typeface="Arial"/>
            </a:endParaRPr>
          </a:p>
          <a:p>
            <a:pPr marL="742950" lvl="1" indent="-285750">
              <a:lnSpc>
                <a:spcPts val="2240"/>
              </a:lnSpc>
              <a:buFont typeface="Arial" panose="020B0604020202020204" pitchFamily="34" charset="0"/>
              <a:buChar char="•"/>
            </a:pPr>
            <a:r>
              <a:rPr lang="nl-NL" sz="1500" dirty="0">
                <a:solidFill>
                  <a:srgbClr val="000000"/>
                </a:solidFill>
                <a:latin typeface="Arial"/>
                <a:cs typeface="Arial"/>
              </a:rPr>
              <a:t>Of met onze backoffice:</a:t>
            </a:r>
          </a:p>
          <a:p>
            <a:pPr marL="1200150" lvl="2" indent="-285750">
              <a:lnSpc>
                <a:spcPts val="2240"/>
              </a:lnSpc>
              <a:buFont typeface="Arial" panose="020B0604020202020204" pitchFamily="34" charset="0"/>
              <a:buChar char="•"/>
            </a:pPr>
            <a:r>
              <a:rPr lang="nl-NL" sz="1500" dirty="0">
                <a:solidFill>
                  <a:srgbClr val="000000"/>
                </a:solidFill>
                <a:latin typeface="Arial"/>
                <a:cs typeface="Arial"/>
              </a:rPr>
              <a:t>Mieke Eichelsheim en Bianca van Eijden</a:t>
            </a:r>
          </a:p>
          <a:p>
            <a:pPr marL="1200150" lvl="2" indent="-285750">
              <a:lnSpc>
                <a:spcPts val="2240"/>
              </a:lnSpc>
              <a:buFont typeface="Arial" panose="020B0604020202020204" pitchFamily="34" charset="0"/>
              <a:buChar char="•"/>
            </a:pPr>
            <a:r>
              <a:rPr lang="nl-NL" sz="1500" b="1" dirty="0">
                <a:solidFill>
                  <a:srgbClr val="000000"/>
                </a:solidFill>
                <a:latin typeface="Arial"/>
                <a:cs typeface="Arial"/>
              </a:rPr>
              <a:t>Tel: </a:t>
            </a:r>
            <a:r>
              <a:rPr lang="nl-NL" sz="1500" dirty="0">
                <a:solidFill>
                  <a:srgbClr val="000000"/>
                </a:solidFill>
                <a:latin typeface="Arial"/>
                <a:cs typeface="Arial"/>
              </a:rPr>
              <a:t>036-7601565</a:t>
            </a:r>
          </a:p>
          <a:p>
            <a:pPr marL="1200150" lvl="2" indent="-285750">
              <a:lnSpc>
                <a:spcPts val="2240"/>
              </a:lnSpc>
              <a:buFont typeface="Arial" panose="020B0604020202020204" pitchFamily="34" charset="0"/>
              <a:buChar char="•"/>
            </a:pPr>
            <a:r>
              <a:rPr lang="nl-NL" sz="1500" b="1" dirty="0">
                <a:solidFill>
                  <a:srgbClr val="000000"/>
                </a:solidFill>
                <a:latin typeface="Arial"/>
                <a:cs typeface="Arial"/>
              </a:rPr>
              <a:t>E-mail: </a:t>
            </a:r>
            <a:r>
              <a:rPr lang="nl-NL" sz="1500" dirty="0">
                <a:solidFill>
                  <a:srgbClr val="000000"/>
                </a:solidFill>
                <a:latin typeface="Arial"/>
                <a:cs typeface="Arial"/>
                <a:hlinkClick r:id="rId5"/>
              </a:rPr>
              <a:t>almere@jeugdfondssportencultuur.nl</a:t>
            </a:r>
            <a:r>
              <a:rPr lang="nl-NL" sz="1500" dirty="0">
                <a:solidFill>
                  <a:srgbClr val="000000"/>
                </a:solidFill>
                <a:latin typeface="Arial"/>
                <a:cs typeface="Arial"/>
              </a:rPr>
              <a:t> </a:t>
            </a:r>
          </a:p>
          <a:p>
            <a:pPr marL="742950" lvl="1" indent="-285750">
              <a:lnSpc>
                <a:spcPts val="2240"/>
              </a:lnSpc>
              <a:buFont typeface="Arial" panose="020B0604020202020204" pitchFamily="34" charset="0"/>
              <a:buChar char="•"/>
            </a:pPr>
            <a:endParaRPr lang="nl-NL" sz="1500" b="1" dirty="0">
              <a:solidFill>
                <a:srgbClr val="000000"/>
              </a:solidFill>
              <a:latin typeface="Arial"/>
              <a:cs typeface="Arial"/>
            </a:endParaRPr>
          </a:p>
          <a:p>
            <a:pPr lvl="1">
              <a:lnSpc>
                <a:spcPts val="2240"/>
              </a:lnSpc>
            </a:pPr>
            <a:r>
              <a:rPr lang="nl-NL" sz="1500" dirty="0">
                <a:solidFill>
                  <a:srgbClr val="000000"/>
                </a:solidFill>
                <a:latin typeface="Arial"/>
                <a:cs typeface="Arial"/>
              </a:rPr>
              <a:t>Zorg dat je het </a:t>
            </a:r>
            <a:r>
              <a:rPr lang="nl-NL" sz="1500" b="1" dirty="0">
                <a:solidFill>
                  <a:srgbClr val="000000"/>
                </a:solidFill>
                <a:latin typeface="Arial"/>
                <a:cs typeface="Arial"/>
              </a:rPr>
              <a:t>aanvraagnummer</a:t>
            </a:r>
            <a:r>
              <a:rPr lang="nl-NL" sz="1500" dirty="0">
                <a:solidFill>
                  <a:srgbClr val="000000"/>
                </a:solidFill>
                <a:latin typeface="Arial"/>
                <a:cs typeface="Arial"/>
              </a:rPr>
              <a:t> noteert in de mail óf bij de hand hebt wanneer je belt of mailt over een aanvraag.</a:t>
            </a:r>
          </a:p>
          <a:p>
            <a:pPr lvl="1" algn="ctr">
              <a:lnSpc>
                <a:spcPts val="2240"/>
              </a:lnSpc>
            </a:pPr>
            <a:endParaRPr lang="nl-NL" sz="2000" b="1" dirty="0">
              <a:solidFill>
                <a:srgbClr val="000000"/>
              </a:solidFill>
              <a:latin typeface="Druk Wide Medium"/>
              <a:cs typeface="Arial"/>
            </a:endParaRPr>
          </a:p>
          <a:p>
            <a:pPr lvl="1">
              <a:lnSpc>
                <a:spcPts val="2240"/>
              </a:lnSpc>
            </a:pPr>
            <a:endParaRPr lang="nl-NL" sz="2400" dirty="0">
              <a:solidFill>
                <a:srgbClr val="000000"/>
              </a:solidFill>
              <a:latin typeface="Druk Wide Medium"/>
            </a:endParaRPr>
          </a:p>
        </p:txBody>
      </p:sp>
      <p:pic>
        <p:nvPicPr>
          <p:cNvPr id="17" name="Afbeelding 16" descr="Afbeelding met persoon, person, sport, spel&#10;&#10;Automatisch gegenereerde beschrijving">
            <a:extLst>
              <a:ext uri="{FF2B5EF4-FFF2-40B4-BE49-F238E27FC236}">
                <a16:creationId xmlns:a16="http://schemas.microsoft.com/office/drawing/2014/main" id="{57B1A015-F6C6-4F4F-86A8-C5270D03C31E}"/>
              </a:ext>
            </a:extLst>
          </p:cNvPr>
          <p:cNvPicPr>
            <a:picLocks noChangeAspect="1"/>
          </p:cNvPicPr>
          <p:nvPr/>
        </p:nvPicPr>
        <p:blipFill>
          <a:blip r:embed="rId6"/>
          <a:stretch>
            <a:fillRect/>
          </a:stretch>
        </p:blipFill>
        <p:spPr>
          <a:xfrm>
            <a:off x="7413117" y="1700282"/>
            <a:ext cx="1760992" cy="2650756"/>
          </a:xfrm>
          <a:prstGeom prst="rect">
            <a:avLst/>
          </a:prstGeom>
        </p:spPr>
      </p:pic>
      <p:pic>
        <p:nvPicPr>
          <p:cNvPr id="11" name="Afbeelding 10">
            <a:extLst>
              <a:ext uri="{FF2B5EF4-FFF2-40B4-BE49-F238E27FC236}">
                <a16:creationId xmlns:a16="http://schemas.microsoft.com/office/drawing/2014/main" id="{964E8644-7B01-4D96-9477-34728C950FC8}"/>
              </a:ext>
            </a:extLst>
          </p:cNvPr>
          <p:cNvPicPr>
            <a:picLocks noChangeAspect="1"/>
          </p:cNvPicPr>
          <p:nvPr/>
        </p:nvPicPr>
        <p:blipFill>
          <a:blip r:embed="rId7"/>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4115420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351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50" y="0"/>
            <a:ext cx="9139151" cy="1107603"/>
          </a:xfrm>
          <a:prstGeom prst="rect">
            <a:avLst/>
          </a:prstGeom>
          <a:solidFill>
            <a:srgbClr val="FFC800"/>
          </a:solidFill>
        </p:spPr>
        <p:txBody>
          <a:bodyPr/>
          <a:lstStyle/>
          <a:p>
            <a:endParaRPr lang="nl-NL"/>
          </a:p>
        </p:txBody>
      </p:sp>
      <p:sp>
        <p:nvSpPr>
          <p:cNvPr id="6" name="TextBox 6"/>
          <p:cNvSpPr txBox="1"/>
          <p:nvPr/>
        </p:nvSpPr>
        <p:spPr>
          <a:xfrm>
            <a:off x="359199" y="517684"/>
            <a:ext cx="7764301" cy="369332"/>
          </a:xfrm>
          <a:prstGeom prst="rect">
            <a:avLst/>
          </a:prstGeom>
        </p:spPr>
        <p:txBody>
          <a:bodyPr wrap="square" lIns="0" tIns="0" rIns="0" bIns="0" rtlCol="0" anchor="t">
            <a:spAutoFit/>
          </a:bodyPr>
          <a:lstStyle/>
          <a:p>
            <a:pPr marL="0" indent="0">
              <a:buNone/>
            </a:pPr>
            <a:r>
              <a:rPr lang="nl-NL" sz="2400" b="1">
                <a:latin typeface="Druk Wide Medium"/>
                <a:cs typeface="Druk Wide Medium"/>
              </a:rPr>
              <a:t>Ons bestuur, coördinatoren en backoffice medewerkers</a:t>
            </a: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pic>
        <p:nvPicPr>
          <p:cNvPr id="7" name="Afbeelding 6">
            <a:extLst>
              <a:ext uri="{FF2B5EF4-FFF2-40B4-BE49-F238E27FC236}">
                <a16:creationId xmlns:a16="http://schemas.microsoft.com/office/drawing/2014/main" id="{7E52B4C7-2A38-44AC-A41A-FACED1CB00A9}"/>
              </a:ext>
            </a:extLst>
          </p:cNvPr>
          <p:cNvPicPr>
            <a:picLocks noChangeAspect="1"/>
          </p:cNvPicPr>
          <p:nvPr/>
        </p:nvPicPr>
        <p:blipFill>
          <a:blip r:embed="rId3"/>
          <a:stretch>
            <a:fillRect/>
          </a:stretch>
        </p:blipFill>
        <p:spPr>
          <a:xfrm>
            <a:off x="8049770" y="39784"/>
            <a:ext cx="1020720" cy="1020720"/>
          </a:xfrm>
          <a:prstGeom prst="rect">
            <a:avLst/>
          </a:prstGeom>
        </p:spPr>
      </p:pic>
      <p:pic>
        <p:nvPicPr>
          <p:cNvPr id="8" name="Afbeelding 7">
            <a:extLst>
              <a:ext uri="{FF2B5EF4-FFF2-40B4-BE49-F238E27FC236}">
                <a16:creationId xmlns:a16="http://schemas.microsoft.com/office/drawing/2014/main" id="{7265A1A3-3B7D-958C-2F5D-A811E4193D4B}"/>
              </a:ext>
            </a:extLst>
          </p:cNvPr>
          <p:cNvPicPr>
            <a:picLocks noChangeAspect="1"/>
          </p:cNvPicPr>
          <p:nvPr/>
        </p:nvPicPr>
        <p:blipFill>
          <a:blip r:embed="rId4"/>
          <a:stretch>
            <a:fillRect/>
          </a:stretch>
        </p:blipFill>
        <p:spPr>
          <a:xfrm>
            <a:off x="390111" y="1282120"/>
            <a:ext cx="8615680" cy="3504433"/>
          </a:xfrm>
          <a:prstGeom prst="rect">
            <a:avLst/>
          </a:prstGeom>
        </p:spPr>
      </p:pic>
    </p:spTree>
    <p:extLst>
      <p:ext uri="{BB962C8B-B14F-4D97-AF65-F5344CB8AC3E}">
        <p14:creationId xmlns:p14="http://schemas.microsoft.com/office/powerpoint/2010/main" val="94748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50" y="0"/>
            <a:ext cx="9139151" cy="1107603"/>
          </a:xfrm>
          <a:prstGeom prst="rect">
            <a:avLst/>
          </a:prstGeom>
          <a:solidFill>
            <a:srgbClr val="FFC800"/>
          </a:solidFill>
        </p:spPr>
        <p:txBody>
          <a:bodyPr/>
          <a:lstStyle/>
          <a:p>
            <a:endParaRPr lang="nl-NL"/>
          </a:p>
        </p:txBody>
      </p:sp>
      <p:sp>
        <p:nvSpPr>
          <p:cNvPr id="6" name="TextBox 6"/>
          <p:cNvSpPr txBox="1"/>
          <p:nvPr/>
        </p:nvSpPr>
        <p:spPr>
          <a:xfrm>
            <a:off x="359199" y="517684"/>
            <a:ext cx="7764301" cy="553998"/>
          </a:xfrm>
          <a:prstGeom prst="rect">
            <a:avLst/>
          </a:prstGeom>
        </p:spPr>
        <p:txBody>
          <a:bodyPr wrap="square" lIns="0" tIns="0" rIns="0" bIns="0" rtlCol="0" anchor="t">
            <a:spAutoFit/>
          </a:bodyPr>
          <a:lstStyle/>
          <a:p>
            <a:pPr marL="0" indent="0">
              <a:buNone/>
            </a:pPr>
            <a:r>
              <a:rPr lang="nl-NL" sz="3600" b="1" dirty="0">
                <a:latin typeface="Druk Wide Medium"/>
                <a:cs typeface="Druk Wide Medium"/>
              </a:rPr>
              <a:t>Jeugdfonds Sport &amp; Cultuur Almere </a:t>
            </a: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1" name="Tekstvak 10">
            <a:extLst>
              <a:ext uri="{FF2B5EF4-FFF2-40B4-BE49-F238E27FC236}">
                <a16:creationId xmlns:a16="http://schemas.microsoft.com/office/drawing/2014/main" id="{85FF14B7-91D4-4E86-87A0-3034A9D83EC8}"/>
              </a:ext>
            </a:extLst>
          </p:cNvPr>
          <p:cNvSpPr txBox="1"/>
          <p:nvPr/>
        </p:nvSpPr>
        <p:spPr>
          <a:xfrm>
            <a:off x="359415" y="1287401"/>
            <a:ext cx="6238218" cy="2908489"/>
          </a:xfrm>
          <a:prstGeom prst="rect">
            <a:avLst/>
          </a:prstGeom>
          <a:noFill/>
        </p:spPr>
        <p:txBody>
          <a:bodyPr wrap="square" lIns="91440" tIns="45720" rIns="91440" bIns="45720" anchor="t">
            <a:spAutoFit/>
          </a:bodyPr>
          <a:lstStyle/>
          <a:p>
            <a:pPr>
              <a:defRPr/>
            </a:pPr>
            <a:r>
              <a:rPr lang="nl-NL" sz="1500" b="1" dirty="0">
                <a:latin typeface="Arial"/>
                <a:cs typeface="Arial"/>
              </a:rPr>
              <a:t>Onze visie:</a:t>
            </a:r>
          </a:p>
          <a:p>
            <a:pPr>
              <a:defRPr/>
            </a:pPr>
            <a:r>
              <a:rPr lang="nl-NL" sz="1500" dirty="0">
                <a:latin typeface="Arial"/>
                <a:cs typeface="Arial"/>
              </a:rPr>
              <a:t>Alle kinderen en jongeren moeten kunnen meedoen aan sport, cultuur of zwemmen.</a:t>
            </a:r>
          </a:p>
          <a:p>
            <a:pPr>
              <a:defRPr/>
            </a:pPr>
            <a:endParaRPr lang="nl-NL" sz="1500" dirty="0">
              <a:latin typeface="Arial"/>
              <a:cs typeface="Arial"/>
            </a:endParaRPr>
          </a:p>
          <a:p>
            <a:pPr>
              <a:defRPr/>
            </a:pPr>
            <a:r>
              <a:rPr lang="nl-NL" sz="1500" dirty="0">
                <a:latin typeface="Arial"/>
                <a:cs typeface="Arial"/>
              </a:rPr>
              <a:t>Het Jeugdfonds Sport &amp; Cultuur betaalt de contributie of lesgeld voor </a:t>
            </a:r>
            <a:r>
              <a:rPr lang="nl-NL" sz="1500" b="1" dirty="0">
                <a:latin typeface="Arial"/>
                <a:cs typeface="Arial"/>
              </a:rPr>
              <a:t>kinderen van 2 t/m 17 jaar</a:t>
            </a:r>
            <a:r>
              <a:rPr lang="nl-NL" sz="1500" dirty="0">
                <a:latin typeface="Arial"/>
                <a:cs typeface="Arial"/>
              </a:rPr>
              <a:t> die om financiële redenen geen lid kunnen worden van een sportvereniging/cultuurinstelling of geen zwemdiploma A-B-C kunnen halen. </a:t>
            </a:r>
            <a:endParaRPr lang="nl-NL" sz="1500" dirty="0">
              <a:latin typeface="Arial"/>
              <a:cs typeface="Calibri"/>
            </a:endParaRPr>
          </a:p>
          <a:p>
            <a:pPr>
              <a:defRPr/>
            </a:pPr>
            <a:endParaRPr lang="nl-NL" sz="1500" dirty="0">
              <a:latin typeface="Arial"/>
              <a:cs typeface="Arial"/>
            </a:endParaRPr>
          </a:p>
          <a:p>
            <a:pPr>
              <a:defRPr/>
            </a:pPr>
            <a:r>
              <a:rPr lang="nl-NL" sz="1500" dirty="0">
                <a:latin typeface="Arial"/>
                <a:cs typeface="Arial"/>
              </a:rPr>
              <a:t>Het Jeugdfonds helpt ook als er spullen nodig zijn zoals sportkleding of dansschoenen. </a:t>
            </a:r>
          </a:p>
          <a:p>
            <a:pPr>
              <a:defRPr/>
            </a:pPr>
            <a:endParaRPr lang="nl-NL" dirty="0">
              <a:latin typeface="Arial"/>
              <a:cs typeface="Calibri"/>
            </a:endParaRPr>
          </a:p>
        </p:txBody>
      </p:sp>
      <p:pic>
        <p:nvPicPr>
          <p:cNvPr id="15" name="Afbeelding 14" descr="Afbeelding met bal, persoon, person, voetbal&#10;&#10;Automatisch gegenereerde beschrijving">
            <a:hlinkClick r:id="rId3"/>
            <a:extLst>
              <a:ext uri="{FF2B5EF4-FFF2-40B4-BE49-F238E27FC236}">
                <a16:creationId xmlns:a16="http://schemas.microsoft.com/office/drawing/2014/main" id="{87C69761-CF58-4FB5-9C5B-1604D469F989}"/>
              </a:ext>
            </a:extLst>
          </p:cNvPr>
          <p:cNvPicPr>
            <a:picLocks noChangeAspect="1"/>
          </p:cNvPicPr>
          <p:nvPr/>
        </p:nvPicPr>
        <p:blipFill>
          <a:blip r:embed="rId4"/>
          <a:stretch>
            <a:fillRect/>
          </a:stretch>
        </p:blipFill>
        <p:spPr>
          <a:xfrm>
            <a:off x="5845598" y="167807"/>
            <a:ext cx="3430144" cy="5148263"/>
          </a:xfrm>
          <a:prstGeom prst="rect">
            <a:avLst/>
          </a:prstGeom>
        </p:spPr>
      </p:pic>
      <p:pic>
        <p:nvPicPr>
          <p:cNvPr id="7" name="Afbeelding 6">
            <a:extLst>
              <a:ext uri="{FF2B5EF4-FFF2-40B4-BE49-F238E27FC236}">
                <a16:creationId xmlns:a16="http://schemas.microsoft.com/office/drawing/2014/main" id="{7E52B4C7-2A38-44AC-A41A-FACED1CB00A9}"/>
              </a:ext>
            </a:extLst>
          </p:cNvPr>
          <p:cNvPicPr>
            <a:picLocks noChangeAspect="1"/>
          </p:cNvPicPr>
          <p:nvPr/>
        </p:nvPicPr>
        <p:blipFill>
          <a:blip r:embed="rId5"/>
          <a:stretch>
            <a:fillRect/>
          </a:stretch>
        </p:blipFill>
        <p:spPr>
          <a:xfrm>
            <a:off x="8049770" y="39784"/>
            <a:ext cx="1020720" cy="1020720"/>
          </a:xfrm>
          <a:prstGeom prst="rect">
            <a:avLst/>
          </a:prstGeom>
        </p:spPr>
      </p:pic>
    </p:spTree>
    <p:extLst>
      <p:ext uri="{BB962C8B-B14F-4D97-AF65-F5344CB8AC3E}">
        <p14:creationId xmlns:p14="http://schemas.microsoft.com/office/powerpoint/2010/main" val="2755822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14495" y="0"/>
            <a:ext cx="9144000" cy="1020720"/>
          </a:xfrm>
          <a:prstGeom prst="rect">
            <a:avLst/>
          </a:prstGeom>
          <a:solidFill>
            <a:srgbClr val="FFC800"/>
          </a:solidFill>
        </p:spPr>
        <p:txBody>
          <a:bodyPr/>
          <a:lstStyle/>
          <a:p>
            <a:endParaRPr lang="nl-NL"/>
          </a:p>
        </p:txBody>
      </p:sp>
      <p:sp>
        <p:nvSpPr>
          <p:cNvPr id="6" name="TextBox 6"/>
          <p:cNvSpPr txBox="1"/>
          <p:nvPr/>
        </p:nvSpPr>
        <p:spPr>
          <a:xfrm>
            <a:off x="514349" y="290993"/>
            <a:ext cx="7764301" cy="662233"/>
          </a:xfrm>
          <a:prstGeom prst="rect">
            <a:avLst/>
          </a:prstGeom>
        </p:spPr>
        <p:txBody>
          <a:bodyPr wrap="square" lIns="0" tIns="0" rIns="0" bIns="0" rtlCol="0" anchor="t">
            <a:spAutoFit/>
          </a:bodyPr>
          <a:lstStyle/>
          <a:p>
            <a:pPr>
              <a:lnSpc>
                <a:spcPts val="5940"/>
              </a:lnSpc>
              <a:spcBef>
                <a:spcPct val="0"/>
              </a:spcBef>
            </a:pPr>
            <a:r>
              <a:rPr lang="en-US" sz="2800" b="1" dirty="0" err="1">
                <a:solidFill>
                  <a:srgbClr val="251D20"/>
                </a:solidFill>
                <a:latin typeface="Druk Wide Medium"/>
              </a:rPr>
              <a:t>Waarom</a:t>
            </a:r>
            <a:r>
              <a:rPr lang="en-US" sz="2800" b="1" dirty="0">
                <a:solidFill>
                  <a:srgbClr val="251D20"/>
                </a:solidFill>
                <a:latin typeface="Druk Wide Medium"/>
              </a:rPr>
              <a:t> is het Jeugdfonds Sport &amp; Cultuur </a:t>
            </a:r>
            <a:r>
              <a:rPr lang="en-US" sz="2800" b="1" dirty="0" err="1">
                <a:solidFill>
                  <a:srgbClr val="251D20"/>
                </a:solidFill>
                <a:latin typeface="Druk Wide Medium"/>
              </a:rPr>
              <a:t>nodig</a:t>
            </a:r>
            <a:r>
              <a:rPr lang="en-US" sz="2800" b="1" dirty="0">
                <a:solidFill>
                  <a:srgbClr val="251D20"/>
                </a:solidFill>
                <a:latin typeface="Druk Wide Medium"/>
              </a:rPr>
              <a:t>?</a:t>
            </a: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2" name="Tekstvak 11">
            <a:extLst>
              <a:ext uri="{FF2B5EF4-FFF2-40B4-BE49-F238E27FC236}">
                <a16:creationId xmlns:a16="http://schemas.microsoft.com/office/drawing/2014/main" id="{F78EA589-FC2B-4DED-91EF-29014E3754AF}"/>
              </a:ext>
            </a:extLst>
          </p:cNvPr>
          <p:cNvSpPr txBox="1"/>
          <p:nvPr/>
        </p:nvSpPr>
        <p:spPr>
          <a:xfrm>
            <a:off x="514349" y="1282120"/>
            <a:ext cx="7600014" cy="2708434"/>
          </a:xfrm>
          <a:prstGeom prst="rect">
            <a:avLst/>
          </a:prstGeom>
          <a:noFill/>
        </p:spPr>
        <p:txBody>
          <a:bodyPr wrap="square" lIns="91440" tIns="45720" rIns="91440" bIns="45720" anchor="t">
            <a:spAutoFit/>
          </a:bodyPr>
          <a:lstStyle/>
          <a:p>
            <a:pPr marL="285750" indent="-285750" algn="l" rtl="0" fontAlgn="base">
              <a:buFont typeface="Arial" panose="020B0604020202020204" pitchFamily="34" charset="0"/>
              <a:buChar char="•"/>
            </a:pPr>
            <a:r>
              <a:rPr lang="nl-NL" sz="1500" b="0" i="0" u="none" strike="noStrike" dirty="0">
                <a:solidFill>
                  <a:srgbClr val="000000"/>
                </a:solidFill>
                <a:effectLst/>
                <a:latin typeface="Arial" panose="020B0604020202020204" pitchFamily="34" charset="0"/>
                <a:cs typeface="Arial" panose="020B0604020202020204" pitchFamily="34" charset="0"/>
              </a:rPr>
              <a:t>Landelijk groeit 1 op de 13 kinderen op in armoede.</a:t>
            </a:r>
            <a:r>
              <a:rPr lang="en-US" sz="1500" b="0" i="0" dirty="0">
                <a:solidFill>
                  <a:srgbClr val="000000"/>
                </a:solidFill>
                <a:effectLst/>
                <a:latin typeface="Arial" panose="020B0604020202020204" pitchFamily="34" charset="0"/>
                <a:cs typeface="Arial" panose="020B0604020202020204" pitchFamily="34" charset="0"/>
              </a:rPr>
              <a:t>​</a:t>
            </a:r>
            <a:endParaRPr lang="en-US" sz="1500" dirty="0">
              <a:solidFill>
                <a:srgbClr val="000000"/>
              </a:solidFill>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nl-NL" sz="1500" b="1" i="0" u="none" strike="noStrike" dirty="0">
                <a:solidFill>
                  <a:srgbClr val="000000"/>
                </a:solidFill>
                <a:effectLst/>
                <a:latin typeface="Arial" panose="020B0604020202020204" pitchFamily="34" charset="0"/>
                <a:cs typeface="Arial" panose="020B0604020202020204" pitchFamily="34" charset="0"/>
              </a:rPr>
              <a:t>In Almere ligt dit hoger, hier groeit 1 op de 7 kinderen op in armoede!</a:t>
            </a:r>
          </a:p>
          <a:p>
            <a:pPr marL="742950" lvl="1" indent="-285750" fontAlgn="base">
              <a:buFont typeface="Arial" panose="020B0604020202020204" pitchFamily="34" charset="0"/>
              <a:buChar char="•"/>
            </a:pPr>
            <a:r>
              <a:rPr lang="nl-NL" sz="1500" dirty="0">
                <a:solidFill>
                  <a:srgbClr val="000000"/>
                </a:solidFill>
                <a:latin typeface="Arial" panose="020B0604020202020204" pitchFamily="34" charset="0"/>
                <a:cs typeface="Arial" panose="020B0604020202020204" pitchFamily="34" charset="0"/>
              </a:rPr>
              <a:t>In totaal gaat het om 8.000 kinderen in Almere die ons hulp nodig hebben.</a:t>
            </a:r>
            <a:r>
              <a:rPr lang="en-US" sz="1500" b="0" i="0" dirty="0">
                <a:solidFill>
                  <a:srgbClr val="000000"/>
                </a:solidFill>
                <a:effectLst/>
                <a:latin typeface="Arial" panose="020B0604020202020204" pitchFamily="34" charset="0"/>
                <a:cs typeface="Arial" panose="020B0604020202020204" pitchFamily="34" charset="0"/>
              </a:rPr>
              <a:t>​</a:t>
            </a:r>
          </a:p>
          <a:p>
            <a:pPr marL="742950" lvl="1" indent="-285750" fontAlgn="base">
              <a:buFont typeface="Arial" panose="020B0604020202020204" pitchFamily="34" charset="0"/>
              <a:buChar char="•"/>
            </a:pPr>
            <a:r>
              <a:rPr lang="en-US" sz="1500" dirty="0">
                <a:solidFill>
                  <a:srgbClr val="000000"/>
                </a:solidFill>
                <a:latin typeface="Arial" panose="020B0604020202020204" pitchFamily="34" charset="0"/>
                <a:cs typeface="Arial" panose="020B0604020202020204" pitchFamily="34" charset="0"/>
              </a:rPr>
              <a:t>In 2023 </a:t>
            </a:r>
            <a:r>
              <a:rPr lang="en-US" sz="1500" dirty="0" err="1">
                <a:solidFill>
                  <a:srgbClr val="000000"/>
                </a:solidFill>
                <a:latin typeface="Arial" panose="020B0604020202020204" pitchFamily="34" charset="0"/>
                <a:cs typeface="Arial" panose="020B0604020202020204" pitchFamily="34" charset="0"/>
              </a:rPr>
              <a:t>hebben</a:t>
            </a:r>
            <a:r>
              <a:rPr lang="en-US" sz="1500" dirty="0">
                <a:solidFill>
                  <a:srgbClr val="000000"/>
                </a:solidFill>
                <a:latin typeface="Arial" panose="020B0604020202020204" pitchFamily="34" charset="0"/>
                <a:cs typeface="Arial" panose="020B0604020202020204" pitchFamily="34" charset="0"/>
              </a:rPr>
              <a:t> </a:t>
            </a:r>
            <a:r>
              <a:rPr lang="en-US" sz="1500" dirty="0" err="1">
                <a:solidFill>
                  <a:srgbClr val="000000"/>
                </a:solidFill>
                <a:latin typeface="Arial" panose="020B0604020202020204" pitchFamily="34" charset="0"/>
                <a:cs typeface="Arial" panose="020B0604020202020204" pitchFamily="34" charset="0"/>
              </a:rPr>
              <a:t>wij</a:t>
            </a:r>
            <a:r>
              <a:rPr lang="en-US" sz="1500" dirty="0">
                <a:solidFill>
                  <a:srgbClr val="000000"/>
                </a:solidFill>
                <a:latin typeface="Arial" panose="020B0604020202020204" pitchFamily="34" charset="0"/>
                <a:cs typeface="Arial" panose="020B0604020202020204" pitchFamily="34" charset="0"/>
              </a:rPr>
              <a:t> 2.275 </a:t>
            </a:r>
            <a:r>
              <a:rPr lang="en-US" sz="1500" dirty="0" err="1">
                <a:solidFill>
                  <a:srgbClr val="000000"/>
                </a:solidFill>
                <a:latin typeface="Arial" panose="020B0604020202020204" pitchFamily="34" charset="0"/>
                <a:cs typeface="Arial" panose="020B0604020202020204" pitchFamily="34" charset="0"/>
              </a:rPr>
              <a:t>aanvragen</a:t>
            </a:r>
            <a:r>
              <a:rPr lang="en-US" sz="1500" dirty="0">
                <a:solidFill>
                  <a:srgbClr val="000000"/>
                </a:solidFill>
                <a:latin typeface="Arial" panose="020B0604020202020204" pitchFamily="34" charset="0"/>
                <a:cs typeface="Arial" panose="020B0604020202020204" pitchFamily="34" charset="0"/>
              </a:rPr>
              <a:t> </a:t>
            </a:r>
            <a:r>
              <a:rPr lang="en-US" sz="1500" dirty="0" err="1">
                <a:solidFill>
                  <a:srgbClr val="000000"/>
                </a:solidFill>
                <a:latin typeface="Arial" panose="020B0604020202020204" pitchFamily="34" charset="0"/>
                <a:cs typeface="Arial" panose="020B0604020202020204" pitchFamily="34" charset="0"/>
              </a:rPr>
              <a:t>goedgekeurd</a:t>
            </a:r>
            <a:r>
              <a:rPr lang="en-US" sz="1500" dirty="0">
                <a:solidFill>
                  <a:srgbClr val="000000"/>
                </a:solidFill>
                <a:latin typeface="Arial" panose="020B0604020202020204" pitchFamily="34" charset="0"/>
                <a:cs typeface="Arial" panose="020B0604020202020204" pitchFamily="34" charset="0"/>
              </a:rPr>
              <a:t>, in 2024 </a:t>
            </a:r>
            <a:r>
              <a:rPr lang="en-US" sz="1500" dirty="0" err="1">
                <a:solidFill>
                  <a:srgbClr val="000000"/>
                </a:solidFill>
                <a:latin typeface="Arial" panose="020B0604020202020204" pitchFamily="34" charset="0"/>
                <a:cs typeface="Arial" panose="020B0604020202020204" pitchFamily="34" charset="0"/>
              </a:rPr>
              <a:t>willen</a:t>
            </a:r>
            <a:r>
              <a:rPr lang="en-US" sz="1500" dirty="0">
                <a:solidFill>
                  <a:srgbClr val="000000"/>
                </a:solidFill>
                <a:latin typeface="Arial" panose="020B0604020202020204" pitchFamily="34" charset="0"/>
                <a:cs typeface="Arial" panose="020B0604020202020204" pitchFamily="34" charset="0"/>
              </a:rPr>
              <a:t> </a:t>
            </a:r>
            <a:r>
              <a:rPr lang="en-US" sz="1500" dirty="0" err="1">
                <a:solidFill>
                  <a:srgbClr val="000000"/>
                </a:solidFill>
                <a:latin typeface="Arial" panose="020B0604020202020204" pitchFamily="34" charset="0"/>
                <a:cs typeface="Arial" panose="020B0604020202020204" pitchFamily="34" charset="0"/>
              </a:rPr>
              <a:t>wij</a:t>
            </a:r>
            <a:r>
              <a:rPr lang="en-US" sz="1500" dirty="0">
                <a:solidFill>
                  <a:srgbClr val="000000"/>
                </a:solidFill>
                <a:latin typeface="Arial" panose="020B0604020202020204" pitchFamily="34" charset="0"/>
                <a:cs typeface="Arial" panose="020B0604020202020204" pitchFamily="34" charset="0"/>
              </a:rPr>
              <a:t> </a:t>
            </a:r>
            <a:r>
              <a:rPr lang="en-US" sz="1500" dirty="0" err="1">
                <a:solidFill>
                  <a:srgbClr val="000000"/>
                </a:solidFill>
                <a:latin typeface="Arial" panose="020B0604020202020204" pitchFamily="34" charset="0"/>
                <a:cs typeface="Arial" panose="020B0604020202020204" pitchFamily="34" charset="0"/>
              </a:rPr>
              <a:t>hier</a:t>
            </a:r>
            <a:r>
              <a:rPr lang="en-US" sz="1500" dirty="0">
                <a:solidFill>
                  <a:srgbClr val="000000"/>
                </a:solidFill>
                <a:latin typeface="Arial" panose="020B0604020202020204" pitchFamily="34" charset="0"/>
                <a:cs typeface="Arial" panose="020B0604020202020204" pitchFamily="34" charset="0"/>
              </a:rPr>
              <a:t> </a:t>
            </a:r>
            <a:r>
              <a:rPr lang="en-US" sz="1500" dirty="0" err="1">
                <a:solidFill>
                  <a:srgbClr val="000000"/>
                </a:solidFill>
                <a:latin typeface="Arial" panose="020B0604020202020204" pitchFamily="34" charset="0"/>
                <a:cs typeface="Arial" panose="020B0604020202020204" pitchFamily="34" charset="0"/>
              </a:rPr>
              <a:t>natuurlijk</a:t>
            </a:r>
            <a:r>
              <a:rPr lang="en-US" sz="1500" dirty="0">
                <a:solidFill>
                  <a:srgbClr val="000000"/>
                </a:solidFill>
                <a:latin typeface="Arial" panose="020B0604020202020204" pitchFamily="34" charset="0"/>
                <a:cs typeface="Arial" panose="020B0604020202020204" pitchFamily="34" charset="0"/>
              </a:rPr>
              <a:t> over </a:t>
            </a:r>
            <a:r>
              <a:rPr lang="en-US" sz="1500" dirty="0" err="1">
                <a:solidFill>
                  <a:srgbClr val="000000"/>
                </a:solidFill>
                <a:latin typeface="Arial" panose="020B0604020202020204" pitchFamily="34" charset="0"/>
                <a:cs typeface="Arial" panose="020B0604020202020204" pitchFamily="34" charset="0"/>
              </a:rPr>
              <a:t>heen</a:t>
            </a:r>
            <a:r>
              <a:rPr lang="en-US" sz="1500" dirty="0">
                <a:solidFill>
                  <a:srgbClr val="000000"/>
                </a:solidFill>
                <a:latin typeface="Arial" panose="020B0604020202020204" pitchFamily="34" charset="0"/>
                <a:cs typeface="Arial" panose="020B0604020202020204" pitchFamily="34" charset="0"/>
              </a:rPr>
              <a:t>!</a:t>
            </a:r>
          </a:p>
          <a:p>
            <a:pPr marL="285750" indent="-285750" algn="l" rtl="0" fontAlgn="base">
              <a:buFont typeface="Arial" panose="020B0604020202020204" pitchFamily="34" charset="0"/>
              <a:buChar char="•"/>
            </a:pPr>
            <a:r>
              <a:rPr lang="nl-NL" sz="1500" b="0" i="0" u="none" strike="noStrike" dirty="0">
                <a:solidFill>
                  <a:srgbClr val="000000"/>
                </a:solidFill>
                <a:effectLst/>
                <a:latin typeface="Arial" panose="020B0604020202020204" pitchFamily="34" charset="0"/>
                <a:cs typeface="Arial" panose="020B0604020202020204" pitchFamily="34" charset="0"/>
              </a:rPr>
              <a:t>Het aantal kinderen zonder zwemdiploma neemt nog steeds toe en dat is zorgelijk gezien Nederland een waterrijk land is.</a:t>
            </a:r>
          </a:p>
          <a:p>
            <a:pPr marL="285750" indent="-285750" algn="l" rtl="0" fontAlgn="base">
              <a:buFont typeface="Arial" panose="020B0604020202020204" pitchFamily="34" charset="0"/>
              <a:buChar char="•"/>
            </a:pPr>
            <a:endParaRPr lang="nl-NL" sz="1500" dirty="0">
              <a:solidFill>
                <a:srgbClr val="000000"/>
              </a:solidFill>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endParaRPr lang="nl-NL" sz="1500" b="0" i="0" u="none" strike="noStrike" dirty="0">
              <a:solidFill>
                <a:srgbClr val="000000"/>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endParaRPr lang="nl-NL" sz="1500" dirty="0">
              <a:solidFill>
                <a:srgbClr val="000000"/>
              </a:solidFill>
              <a:latin typeface="Arial" panose="020B0604020202020204" pitchFamily="34" charset="0"/>
              <a:cs typeface="Arial" panose="020B0604020202020204" pitchFamily="34" charset="0"/>
            </a:endParaRPr>
          </a:p>
          <a:p>
            <a:pPr algn="ctr"/>
            <a:endParaRPr lang="nl-NL" sz="2000" b="1" dirty="0">
              <a:latin typeface="Druk Wide Medium"/>
              <a:cs typeface="Arial"/>
            </a:endParaRPr>
          </a:p>
        </p:txBody>
      </p:sp>
      <p:pic>
        <p:nvPicPr>
          <p:cNvPr id="11" name="Afbeelding 10">
            <a:extLst>
              <a:ext uri="{FF2B5EF4-FFF2-40B4-BE49-F238E27FC236}">
                <a16:creationId xmlns:a16="http://schemas.microsoft.com/office/drawing/2014/main" id="{47490309-9D2F-446D-BCBC-5C905684FDDA}"/>
              </a:ext>
            </a:extLst>
          </p:cNvPr>
          <p:cNvPicPr>
            <a:picLocks noChangeAspect="1"/>
          </p:cNvPicPr>
          <p:nvPr/>
        </p:nvPicPr>
        <p:blipFill>
          <a:blip r:embed="rId3"/>
          <a:stretch>
            <a:fillRect/>
          </a:stretch>
        </p:blipFill>
        <p:spPr>
          <a:xfrm>
            <a:off x="8112798" y="34937"/>
            <a:ext cx="977085" cy="952852"/>
          </a:xfrm>
          <a:prstGeom prst="rect">
            <a:avLst/>
          </a:prstGeom>
        </p:spPr>
      </p:pic>
      <p:pic>
        <p:nvPicPr>
          <p:cNvPr id="5" name="Afbeelding 4" descr="Afbeelding met muziekinstrument, persoon, gitaar, muziek&#10;&#10;Automatisch gegenereerde beschrijving">
            <a:extLst>
              <a:ext uri="{FF2B5EF4-FFF2-40B4-BE49-F238E27FC236}">
                <a16:creationId xmlns:a16="http://schemas.microsoft.com/office/drawing/2014/main" id="{A88FFE64-4DCF-1360-7864-477D770706CC}"/>
              </a:ext>
            </a:extLst>
          </p:cNvPr>
          <p:cNvPicPr>
            <a:picLocks noChangeAspect="1"/>
          </p:cNvPicPr>
          <p:nvPr/>
        </p:nvPicPr>
        <p:blipFill>
          <a:blip r:embed="rId4"/>
          <a:stretch>
            <a:fillRect/>
          </a:stretch>
        </p:blipFill>
        <p:spPr>
          <a:xfrm>
            <a:off x="3037922" y="3007188"/>
            <a:ext cx="2552868" cy="1717910"/>
          </a:xfrm>
          <a:prstGeom prst="rect">
            <a:avLst/>
          </a:prstGeom>
        </p:spPr>
      </p:pic>
    </p:spTree>
    <p:extLst>
      <p:ext uri="{BB962C8B-B14F-4D97-AF65-F5344CB8AC3E}">
        <p14:creationId xmlns:p14="http://schemas.microsoft.com/office/powerpoint/2010/main" val="313330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14495" y="0"/>
            <a:ext cx="9144000" cy="1282120"/>
          </a:xfrm>
          <a:prstGeom prst="rect">
            <a:avLst/>
          </a:prstGeom>
          <a:solidFill>
            <a:srgbClr val="FFC800"/>
          </a:solidFill>
        </p:spPr>
        <p:txBody>
          <a:bodyPr/>
          <a:lstStyle/>
          <a:p>
            <a:endParaRPr lang="nl-NL"/>
          </a:p>
        </p:txBody>
      </p:sp>
      <p:sp>
        <p:nvSpPr>
          <p:cNvPr id="6" name="TextBox 6"/>
          <p:cNvSpPr txBox="1"/>
          <p:nvPr/>
        </p:nvSpPr>
        <p:spPr>
          <a:xfrm>
            <a:off x="514349" y="624335"/>
            <a:ext cx="7764301" cy="553998"/>
          </a:xfrm>
          <a:prstGeom prst="rect">
            <a:avLst/>
          </a:prstGeom>
        </p:spPr>
        <p:txBody>
          <a:bodyPr wrap="square" lIns="0" tIns="0" rIns="0" bIns="0" rtlCol="0" anchor="t">
            <a:spAutoFit/>
          </a:bodyPr>
          <a:lstStyle/>
          <a:p>
            <a:pPr marL="0" indent="0">
              <a:buNone/>
            </a:pPr>
            <a:r>
              <a:rPr lang="nl-NL" sz="3600" b="1">
                <a:latin typeface="Druk Wide Medium"/>
                <a:cs typeface="Druk Wide Medium"/>
              </a:rPr>
              <a:t>Jeugdfonds Sport &amp; Cultuur </a:t>
            </a: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pic>
        <p:nvPicPr>
          <p:cNvPr id="7" name="Afbeelding 6">
            <a:extLst>
              <a:ext uri="{FF2B5EF4-FFF2-40B4-BE49-F238E27FC236}">
                <a16:creationId xmlns:a16="http://schemas.microsoft.com/office/drawing/2014/main" id="{7E52B4C7-2A38-44AC-A41A-FACED1CB00A9}"/>
              </a:ext>
            </a:extLst>
          </p:cNvPr>
          <p:cNvPicPr>
            <a:picLocks noChangeAspect="1"/>
          </p:cNvPicPr>
          <p:nvPr/>
        </p:nvPicPr>
        <p:blipFill>
          <a:blip r:embed="rId5"/>
          <a:stretch>
            <a:fillRect/>
          </a:stretch>
        </p:blipFill>
        <p:spPr>
          <a:xfrm>
            <a:off x="8020679" y="59175"/>
            <a:ext cx="1020720" cy="1020720"/>
          </a:xfrm>
          <a:prstGeom prst="rect">
            <a:avLst/>
          </a:prstGeom>
        </p:spPr>
      </p:pic>
      <p:pic>
        <p:nvPicPr>
          <p:cNvPr id="5" name="Onlinemedia 4" title="Samen sporten, samen dansen, samen stralen...">
            <a:hlinkClick r:id="" action="ppaction://media"/>
            <a:extLst>
              <a:ext uri="{FF2B5EF4-FFF2-40B4-BE49-F238E27FC236}">
                <a16:creationId xmlns:a16="http://schemas.microsoft.com/office/drawing/2014/main" id="{FA485C3B-2DAF-433C-9065-BF0BD3AEADAA}"/>
              </a:ext>
            </a:extLst>
          </p:cNvPr>
          <p:cNvPicPr>
            <a:picLocks noRot="1" noChangeAspect="1"/>
          </p:cNvPicPr>
          <p:nvPr>
            <a:videoFile r:link="rId1"/>
          </p:nvPr>
        </p:nvPicPr>
        <p:blipFill>
          <a:blip r:embed="rId6"/>
          <a:stretch>
            <a:fillRect/>
          </a:stretch>
        </p:blipFill>
        <p:spPr>
          <a:xfrm>
            <a:off x="1932878" y="1380558"/>
            <a:ext cx="4906536" cy="2772193"/>
          </a:xfrm>
          <a:prstGeom prst="rect">
            <a:avLst/>
          </a:prstGeom>
        </p:spPr>
      </p:pic>
      <p:sp>
        <p:nvSpPr>
          <p:cNvPr id="10" name="Tekstvak 9">
            <a:extLst>
              <a:ext uri="{FF2B5EF4-FFF2-40B4-BE49-F238E27FC236}">
                <a16:creationId xmlns:a16="http://schemas.microsoft.com/office/drawing/2014/main" id="{B65508BA-FDB2-438F-A92C-B485EC851224}"/>
              </a:ext>
            </a:extLst>
          </p:cNvPr>
          <p:cNvSpPr txBox="1"/>
          <p:nvPr/>
        </p:nvSpPr>
        <p:spPr>
          <a:xfrm>
            <a:off x="2096429" y="4339262"/>
            <a:ext cx="4579434" cy="369332"/>
          </a:xfrm>
          <a:prstGeom prst="rect">
            <a:avLst/>
          </a:prstGeom>
          <a:noFill/>
        </p:spPr>
        <p:txBody>
          <a:bodyPr wrap="square">
            <a:spAutoFit/>
          </a:bodyPr>
          <a:lstStyle/>
          <a:p>
            <a:pPr marL="0" indent="0" algn="ctr">
              <a:buNone/>
              <a:defRPr/>
            </a:pPr>
            <a:r>
              <a:rPr lang="nl-NL" sz="1800">
                <a:latin typeface="Druk Wide Medium"/>
                <a:cs typeface="Arial" panose="020B0604020202020204" pitchFamily="34" charset="0"/>
                <a:hlinkClick r:id="rId7"/>
              </a:rPr>
              <a:t>Bekijk ons filmpje</a:t>
            </a:r>
            <a:endParaRPr lang="nl-NL" sz="1800">
              <a:latin typeface="Druk Wide Medium"/>
              <a:cs typeface="Arial" panose="020B0604020202020204" pitchFamily="34" charset="0"/>
            </a:endParaRPr>
          </a:p>
        </p:txBody>
      </p:sp>
    </p:spTree>
    <p:extLst>
      <p:ext uri="{BB962C8B-B14F-4D97-AF65-F5344CB8AC3E}">
        <p14:creationId xmlns:p14="http://schemas.microsoft.com/office/powerpoint/2010/main" val="35747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extLst>
    <p:ext uri="{6950BFC3-D8DA-4A85-94F7-54DA5524770B}">
      <p188:commentRel xmlns:p188="http://schemas.microsoft.com/office/powerpoint/2018/8/main"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0" y="-5648"/>
            <a:ext cx="9144000" cy="957676"/>
          </a:xfrm>
          <a:prstGeom prst="rect">
            <a:avLst/>
          </a:prstGeom>
          <a:solidFill>
            <a:srgbClr val="FFC800"/>
          </a:solidFill>
        </p:spPr>
        <p:txBody>
          <a:bodyPr/>
          <a:lstStyle/>
          <a:p>
            <a:endParaRPr lang="nl-NL"/>
          </a:p>
        </p:txBody>
      </p:sp>
      <p:sp>
        <p:nvSpPr>
          <p:cNvPr id="6" name="TextBox 6"/>
          <p:cNvSpPr txBox="1"/>
          <p:nvPr/>
        </p:nvSpPr>
        <p:spPr>
          <a:xfrm>
            <a:off x="419100" y="188421"/>
            <a:ext cx="7764301" cy="1527213"/>
          </a:xfrm>
          <a:prstGeom prst="rect">
            <a:avLst/>
          </a:prstGeom>
        </p:spPr>
        <p:txBody>
          <a:bodyPr wrap="square" lIns="0" tIns="0" rIns="0" bIns="0" rtlCol="0" anchor="t">
            <a:spAutoFit/>
          </a:bodyPr>
          <a:lstStyle/>
          <a:p>
            <a:pPr>
              <a:lnSpc>
                <a:spcPts val="5940"/>
              </a:lnSpc>
              <a:spcBef>
                <a:spcPct val="0"/>
              </a:spcBef>
            </a:pPr>
            <a:r>
              <a:rPr lang="en-US" sz="3600" b="1" dirty="0">
                <a:solidFill>
                  <a:srgbClr val="251D20"/>
                </a:solidFill>
                <a:latin typeface="Druk Wide Medium"/>
              </a:rPr>
              <a:t>Kansen op een </a:t>
            </a:r>
            <a:r>
              <a:rPr lang="en-US" sz="3600" b="1" dirty="0" err="1">
                <a:solidFill>
                  <a:srgbClr val="251D20"/>
                </a:solidFill>
                <a:latin typeface="Druk Wide Medium"/>
              </a:rPr>
              <a:t>betere</a:t>
            </a:r>
            <a:r>
              <a:rPr lang="en-US" sz="3600" b="1" dirty="0">
                <a:solidFill>
                  <a:srgbClr val="251D20"/>
                </a:solidFill>
                <a:latin typeface="Druk Wide Medium"/>
              </a:rPr>
              <a:t> </a:t>
            </a:r>
            <a:r>
              <a:rPr lang="en-US" sz="3600" b="1" dirty="0" err="1">
                <a:solidFill>
                  <a:srgbClr val="251D20"/>
                </a:solidFill>
                <a:latin typeface="Druk Wide Medium"/>
              </a:rPr>
              <a:t>toekomst</a:t>
            </a:r>
            <a:endParaRPr lang="en-US" sz="3600" b="1" dirty="0">
              <a:solidFill>
                <a:srgbClr val="251D20"/>
              </a:solidFill>
              <a:latin typeface="Druk Wide Medium"/>
            </a:endParaRPr>
          </a:p>
          <a:p>
            <a:pPr>
              <a:lnSpc>
                <a:spcPts val="5940"/>
              </a:lnSpc>
              <a:spcBef>
                <a:spcPct val="0"/>
              </a:spcBef>
            </a:pPr>
            <a:endParaRPr lang="en-US" sz="6000" dirty="0">
              <a:solidFill>
                <a:srgbClr val="251D20"/>
              </a:solidFill>
              <a:latin typeface="Druk Wide Medium"/>
            </a:endParaRP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2" name="Tijdelijke aanduiding voor inhoud 2">
            <a:extLst>
              <a:ext uri="{FF2B5EF4-FFF2-40B4-BE49-F238E27FC236}">
                <a16:creationId xmlns:a16="http://schemas.microsoft.com/office/drawing/2014/main" id="{F23D4216-4B62-4066-AEF6-CC6CCA9976C1}"/>
              </a:ext>
            </a:extLst>
          </p:cNvPr>
          <p:cNvSpPr txBox="1">
            <a:spLocks/>
          </p:cNvSpPr>
          <p:nvPr/>
        </p:nvSpPr>
        <p:spPr>
          <a:xfrm>
            <a:off x="419100" y="1446104"/>
            <a:ext cx="6486001" cy="3012339"/>
          </a:xfrm>
          <a:prstGeom prst="rect">
            <a:avLst/>
          </a:prstGeom>
        </p:spPr>
        <p:txBody>
          <a:bodyPr wrap="square" lIns="0" tIns="0" rIns="0" bIns="0" numCol="1" spcCol="27000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nl-NL" sz="1400" dirty="0">
                <a:latin typeface="Arial" panose="020B0604020202020204" pitchFamily="34" charset="0"/>
                <a:cs typeface="Arial" panose="020B0604020202020204" pitchFamily="34" charset="0"/>
              </a:rPr>
              <a:t>Een kind dat </a:t>
            </a:r>
            <a:r>
              <a:rPr lang="nl-NL" sz="1400" u="sng" dirty="0">
                <a:latin typeface="Arial" panose="020B0604020202020204" pitchFamily="34" charset="0"/>
                <a:cs typeface="Arial" panose="020B0604020202020204" pitchFamily="34" charset="0"/>
              </a:rPr>
              <a:t>wekelijks</a:t>
            </a:r>
            <a:r>
              <a:rPr lang="nl-NL" sz="1400" dirty="0">
                <a:latin typeface="Arial" panose="020B0604020202020204" pitchFamily="34" charset="0"/>
                <a:cs typeface="Arial" panose="020B0604020202020204" pitchFamily="34" charset="0"/>
              </a:rPr>
              <a:t> meedoet bij een vereniging sport of cultuur, heeft kans op:</a:t>
            </a:r>
          </a:p>
          <a:p>
            <a:pPr>
              <a:defRPr/>
            </a:pPr>
            <a:r>
              <a:rPr lang="nl-NL" sz="1800" dirty="0">
                <a:latin typeface="Arial" panose="020B0604020202020204" pitchFamily="34" charset="0"/>
                <a:cs typeface="Arial" panose="020B0604020202020204" pitchFamily="34" charset="0"/>
              </a:rPr>
              <a:t>Fysieke, sociale en mentale ontwikkeling</a:t>
            </a:r>
          </a:p>
          <a:p>
            <a:pPr>
              <a:defRPr/>
            </a:pPr>
            <a:r>
              <a:rPr lang="nl-NL" sz="1800" dirty="0">
                <a:latin typeface="Arial" panose="020B0604020202020204" pitchFamily="34" charset="0"/>
                <a:cs typeface="Arial" panose="020B0604020202020204" pitchFamily="34" charset="0"/>
              </a:rPr>
              <a:t>Nieuwe en kansrijke sociale netwerken</a:t>
            </a:r>
          </a:p>
          <a:p>
            <a:pPr>
              <a:defRPr/>
            </a:pPr>
            <a:r>
              <a:rPr lang="nl-NL" sz="1800" dirty="0">
                <a:latin typeface="Arial" panose="020B0604020202020204" pitchFamily="34" charset="0"/>
                <a:cs typeface="Arial" panose="020B0604020202020204" pitchFamily="34" charset="0"/>
              </a:rPr>
              <a:t>Afleiding van de zorgen thuis</a:t>
            </a:r>
          </a:p>
          <a:p>
            <a:pPr>
              <a:defRPr/>
            </a:pPr>
            <a:r>
              <a:rPr lang="nl-NL" sz="1800" dirty="0">
                <a:latin typeface="Arial" panose="020B0604020202020204" pitchFamily="34" charset="0"/>
                <a:cs typeface="Arial" panose="020B0604020202020204" pitchFamily="34" charset="0"/>
              </a:rPr>
              <a:t>Een andere rol dan thuis of in de wijk</a:t>
            </a:r>
          </a:p>
          <a:p>
            <a:pPr>
              <a:defRPr/>
            </a:pPr>
            <a:r>
              <a:rPr lang="nl-NL" sz="1800" dirty="0">
                <a:latin typeface="Arial" panose="020B0604020202020204" pitchFamily="34" charset="0"/>
                <a:cs typeface="Arial" panose="020B0604020202020204" pitchFamily="34" charset="0"/>
              </a:rPr>
              <a:t>Trots en zelfvertrouwen</a:t>
            </a:r>
          </a:p>
          <a:p>
            <a:pPr>
              <a:defRPr/>
            </a:pPr>
            <a:r>
              <a:rPr lang="nl-NL" sz="1800" dirty="0">
                <a:latin typeface="Arial" panose="020B0604020202020204" pitchFamily="34" charset="0"/>
                <a:cs typeface="Arial" panose="020B0604020202020204" pitchFamily="34" charset="0"/>
              </a:rPr>
              <a:t>Leren winnen en verliezen</a:t>
            </a:r>
          </a:p>
          <a:p>
            <a:pPr>
              <a:defRPr/>
            </a:pPr>
            <a:r>
              <a:rPr lang="nl-NL" sz="1800" dirty="0">
                <a:latin typeface="Arial" panose="020B0604020202020204" pitchFamily="34" charset="0"/>
                <a:cs typeface="Arial" panose="020B0604020202020204" pitchFamily="34" charset="0"/>
              </a:rPr>
              <a:t>Doorzettingsvermogen</a:t>
            </a:r>
          </a:p>
          <a:p>
            <a:pPr>
              <a:defRPr/>
            </a:pPr>
            <a:r>
              <a:rPr lang="nl-NL" sz="1800" dirty="0">
                <a:latin typeface="Arial" panose="020B0604020202020204" pitchFamily="34" charset="0"/>
                <a:cs typeface="Arial" panose="020B0604020202020204" pitchFamily="34" charset="0"/>
              </a:rPr>
              <a:t>Last but </a:t>
            </a:r>
            <a:r>
              <a:rPr lang="nl-NL" sz="1800" dirty="0" err="1">
                <a:latin typeface="Arial" panose="020B0604020202020204" pitchFamily="34" charset="0"/>
                <a:cs typeface="Arial" panose="020B0604020202020204" pitchFamily="34" charset="0"/>
              </a:rPr>
              <a:t>not</a:t>
            </a:r>
            <a:r>
              <a:rPr lang="nl-NL" sz="1800" dirty="0">
                <a:latin typeface="Arial" panose="020B0604020202020204" pitchFamily="34" charset="0"/>
                <a:cs typeface="Arial" panose="020B0604020202020204" pitchFamily="34" charset="0"/>
              </a:rPr>
              <a:t> </a:t>
            </a:r>
            <a:r>
              <a:rPr lang="nl-NL" sz="1800" dirty="0" err="1">
                <a:latin typeface="Arial" panose="020B0604020202020204" pitchFamily="34" charset="0"/>
                <a:cs typeface="Arial" panose="020B0604020202020204" pitchFamily="34" charset="0"/>
              </a:rPr>
              <a:t>least</a:t>
            </a:r>
            <a:r>
              <a:rPr lang="nl-NL" sz="1800" dirty="0">
                <a:latin typeface="Arial" panose="020B0604020202020204" pitchFamily="34" charset="0"/>
                <a:cs typeface="Arial" panose="020B0604020202020204" pitchFamily="34" charset="0"/>
              </a:rPr>
              <a:t>: Plezier!</a:t>
            </a:r>
          </a:p>
          <a:p>
            <a:pPr marL="0" indent="0">
              <a:buNone/>
              <a:defRPr/>
            </a:pPr>
            <a:r>
              <a:rPr lang="nl-NL" sz="2400" dirty="0">
                <a:latin typeface="Arial" panose="020B0604020202020204" pitchFamily="34" charset="0"/>
                <a:cs typeface="Arial" panose="020B0604020202020204" pitchFamily="34" charset="0"/>
              </a:rPr>
              <a:t>Kortom: kans op een betere toekomst!</a:t>
            </a:r>
            <a:endParaRPr lang="nl-NL" sz="1800" dirty="0">
              <a:latin typeface="Arial" panose="020B0604020202020204" pitchFamily="34" charset="0"/>
              <a:cs typeface="Arial" panose="020B0604020202020204" pitchFamily="34" charset="0"/>
            </a:endParaRPr>
          </a:p>
        </p:txBody>
      </p:sp>
      <p:pic>
        <p:nvPicPr>
          <p:cNvPr id="14" name="Afbeelding 13" descr="Afbeelding met sport, buiten, racket, speler&#10;&#10;Automatisch gegenereerde beschrijving">
            <a:extLst>
              <a:ext uri="{FF2B5EF4-FFF2-40B4-BE49-F238E27FC236}">
                <a16:creationId xmlns:a16="http://schemas.microsoft.com/office/drawing/2014/main" id="{9982468D-D4D4-4BD7-BA9A-D1EE47B05E72}"/>
              </a:ext>
            </a:extLst>
          </p:cNvPr>
          <p:cNvPicPr>
            <a:picLocks noChangeAspect="1"/>
          </p:cNvPicPr>
          <p:nvPr/>
        </p:nvPicPr>
        <p:blipFill>
          <a:blip r:embed="rId3"/>
          <a:stretch>
            <a:fillRect/>
          </a:stretch>
        </p:blipFill>
        <p:spPr>
          <a:xfrm>
            <a:off x="6247182" y="-29447"/>
            <a:ext cx="3430144" cy="5148263"/>
          </a:xfrm>
          <a:prstGeom prst="rect">
            <a:avLst/>
          </a:prstGeom>
        </p:spPr>
      </p:pic>
      <p:pic>
        <p:nvPicPr>
          <p:cNvPr id="10" name="Afbeelding 9">
            <a:extLst>
              <a:ext uri="{FF2B5EF4-FFF2-40B4-BE49-F238E27FC236}">
                <a16:creationId xmlns:a16="http://schemas.microsoft.com/office/drawing/2014/main" id="{AFF304A5-F516-43A8-9B7B-B4E0EF40FC3C}"/>
              </a:ext>
            </a:extLst>
          </p:cNvPr>
          <p:cNvPicPr>
            <a:picLocks noChangeAspect="1"/>
          </p:cNvPicPr>
          <p:nvPr/>
        </p:nvPicPr>
        <p:blipFill>
          <a:blip r:embed="rId4"/>
          <a:stretch>
            <a:fillRect/>
          </a:stretch>
        </p:blipFill>
        <p:spPr>
          <a:xfrm>
            <a:off x="8020679" y="59175"/>
            <a:ext cx="1020720" cy="1020720"/>
          </a:xfrm>
          <a:prstGeom prst="rect">
            <a:avLst/>
          </a:prstGeom>
        </p:spPr>
      </p:pic>
    </p:spTree>
    <p:extLst>
      <p:ext uri="{BB962C8B-B14F-4D97-AF65-F5344CB8AC3E}">
        <p14:creationId xmlns:p14="http://schemas.microsoft.com/office/powerpoint/2010/main" val="147064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4799" y="0"/>
            <a:ext cx="9144000" cy="1117299"/>
          </a:xfrm>
          <a:prstGeom prst="rect">
            <a:avLst/>
          </a:prstGeom>
          <a:solidFill>
            <a:srgbClr val="FFC800"/>
          </a:solidFill>
        </p:spPr>
        <p:txBody>
          <a:bodyPr/>
          <a:lstStyle/>
          <a:p>
            <a:endParaRPr lang="nl-NL"/>
          </a:p>
        </p:txBody>
      </p:sp>
      <p:sp>
        <p:nvSpPr>
          <p:cNvPr id="6" name="TextBox 6"/>
          <p:cNvSpPr txBox="1"/>
          <p:nvPr/>
        </p:nvSpPr>
        <p:spPr>
          <a:xfrm>
            <a:off x="514349" y="420728"/>
            <a:ext cx="7764301" cy="553998"/>
          </a:xfrm>
          <a:prstGeom prst="rect">
            <a:avLst/>
          </a:prstGeom>
        </p:spPr>
        <p:txBody>
          <a:bodyPr wrap="square" lIns="0" tIns="0" rIns="0" bIns="0" rtlCol="0" anchor="t">
            <a:spAutoFit/>
          </a:bodyPr>
          <a:lstStyle/>
          <a:p>
            <a:r>
              <a:rPr lang="nl-NL" sz="3600" b="1">
                <a:latin typeface="Druk Wide Medium"/>
                <a:cs typeface="Druk Wide Medium"/>
              </a:rPr>
              <a:t>Hoogte vergoedingen </a:t>
            </a: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1" name="Tekstvak 10">
            <a:extLst>
              <a:ext uri="{FF2B5EF4-FFF2-40B4-BE49-F238E27FC236}">
                <a16:creationId xmlns:a16="http://schemas.microsoft.com/office/drawing/2014/main" id="{85FF14B7-91D4-4E86-87A0-3034A9D83EC8}"/>
              </a:ext>
            </a:extLst>
          </p:cNvPr>
          <p:cNvSpPr txBox="1"/>
          <p:nvPr/>
        </p:nvSpPr>
        <p:spPr>
          <a:xfrm>
            <a:off x="514565" y="1461922"/>
            <a:ext cx="8497552" cy="3123932"/>
          </a:xfrm>
          <a:prstGeom prst="rect">
            <a:avLst/>
          </a:prstGeom>
          <a:noFill/>
        </p:spPr>
        <p:txBody>
          <a:bodyPr wrap="square" lIns="91440" tIns="45720" rIns="91440" bIns="45720" anchor="t">
            <a:spAutoFit/>
          </a:bodyPr>
          <a:lstStyle/>
          <a:p>
            <a:pPr marL="285750" indent="-285750">
              <a:buFont typeface="Arial,Sans-Serif"/>
              <a:buChar char="•"/>
              <a:defRPr/>
            </a:pPr>
            <a:r>
              <a:rPr lang="nl-NL" sz="1500" dirty="0">
                <a:latin typeface="Arial"/>
                <a:cs typeface="Arial"/>
              </a:rPr>
              <a:t>Maximale vergoeding Sport: € 300 incl. Attributen</a:t>
            </a:r>
            <a:endParaRPr lang="en-US" sz="1500" dirty="0">
              <a:latin typeface="Arial"/>
              <a:cs typeface="Arial"/>
            </a:endParaRPr>
          </a:p>
          <a:p>
            <a:pPr marL="742950" lvl="1" indent="-285750">
              <a:buFont typeface="Arial,Sans-Serif"/>
              <a:buChar char="•"/>
              <a:defRPr/>
            </a:pPr>
            <a:r>
              <a:rPr lang="nl-NL" sz="1500" dirty="0">
                <a:latin typeface="Arial"/>
                <a:cs typeface="Arial"/>
              </a:rPr>
              <a:t>Indien contributie € 250 is, is er € 50 over voor attributen.</a:t>
            </a:r>
          </a:p>
          <a:p>
            <a:pPr marL="742950" lvl="1" indent="-285750">
              <a:buFont typeface="Arial,Sans-Serif"/>
              <a:buChar char="•"/>
              <a:defRPr/>
            </a:pPr>
            <a:r>
              <a:rPr lang="nl-NL" sz="1500" dirty="0">
                <a:latin typeface="Arial"/>
                <a:cs typeface="Arial"/>
              </a:rPr>
              <a:t>€ 100 is de max. vergoeding voor attributen</a:t>
            </a:r>
          </a:p>
          <a:p>
            <a:pPr marL="285750" indent="-285750">
              <a:buFont typeface="Arial,Sans-Serif"/>
              <a:buChar char="•"/>
              <a:defRPr/>
            </a:pPr>
            <a:r>
              <a:rPr lang="nl-NL" sz="1500" dirty="0">
                <a:latin typeface="Arial"/>
                <a:cs typeface="Arial"/>
              </a:rPr>
              <a:t>Maximale vergoeding Cultuur: € 500 incl. Attributen</a:t>
            </a:r>
            <a:endParaRPr lang="en-US" sz="1500" dirty="0">
              <a:latin typeface="Arial"/>
              <a:cs typeface="Arial"/>
            </a:endParaRPr>
          </a:p>
          <a:p>
            <a:pPr marL="742950" lvl="1" indent="-285750">
              <a:buFont typeface="Arial,Sans-Serif"/>
              <a:buChar char="•"/>
              <a:defRPr/>
            </a:pPr>
            <a:r>
              <a:rPr lang="nl-NL" sz="1500" dirty="0">
                <a:latin typeface="Arial"/>
                <a:cs typeface="Arial"/>
              </a:rPr>
              <a:t>Indien contributie € 425 is, is er €75 over voor attributen.</a:t>
            </a:r>
          </a:p>
          <a:p>
            <a:pPr marL="742950" lvl="1" indent="-285750">
              <a:buFont typeface="Arial,Sans-Serif"/>
              <a:buChar char="•"/>
              <a:defRPr/>
            </a:pPr>
            <a:r>
              <a:rPr lang="nl-NL" sz="1500" dirty="0">
                <a:latin typeface="Arial"/>
                <a:cs typeface="Arial"/>
              </a:rPr>
              <a:t>€ 100 is de max. vergoeding voor attributen</a:t>
            </a:r>
          </a:p>
          <a:p>
            <a:pPr marL="285750" indent="-285750">
              <a:buFont typeface="Arial,Sans-Serif"/>
              <a:buChar char="•"/>
              <a:defRPr/>
            </a:pPr>
            <a:r>
              <a:rPr lang="nl-NL" sz="1500" dirty="0">
                <a:latin typeface="Arial"/>
                <a:cs typeface="Arial"/>
              </a:rPr>
              <a:t>Maximale vergoeding Zwemdiploma A: € 850</a:t>
            </a:r>
            <a:endParaRPr lang="en-US" sz="1500" dirty="0">
              <a:latin typeface="Arial"/>
              <a:cs typeface="Arial"/>
            </a:endParaRPr>
          </a:p>
          <a:p>
            <a:pPr marL="285750" indent="-285750">
              <a:buFont typeface="Arial,Sans-Serif"/>
              <a:buChar char="•"/>
              <a:defRPr/>
            </a:pPr>
            <a:r>
              <a:rPr lang="nl-NL" sz="1500" dirty="0">
                <a:latin typeface="Arial"/>
                <a:cs typeface="Arial"/>
              </a:rPr>
              <a:t>Maximale vergoeding Zwemdiploma B: € 200</a:t>
            </a:r>
            <a:endParaRPr lang="en-US" sz="1500" dirty="0">
              <a:latin typeface="Arial"/>
              <a:cs typeface="Arial"/>
            </a:endParaRPr>
          </a:p>
          <a:p>
            <a:pPr marL="285750" indent="-285750">
              <a:buFont typeface="Arial,Sans-Serif"/>
              <a:buChar char="•"/>
              <a:defRPr/>
            </a:pPr>
            <a:r>
              <a:rPr lang="nl-NL" sz="1500" dirty="0">
                <a:latin typeface="Arial"/>
                <a:cs typeface="Arial"/>
              </a:rPr>
              <a:t>Maximale vergoeding Zwemdiploma C: € 200</a:t>
            </a:r>
          </a:p>
          <a:p>
            <a:pPr marL="285750" indent="-285750">
              <a:buFont typeface="Arial,Sans-Serif"/>
              <a:buChar char="•"/>
              <a:defRPr/>
            </a:pPr>
            <a:endParaRPr lang="nl-NL" sz="1500" dirty="0">
              <a:latin typeface="Arial"/>
              <a:cs typeface="Arial"/>
            </a:endParaRPr>
          </a:p>
          <a:p>
            <a:pPr>
              <a:defRPr/>
            </a:pPr>
            <a:r>
              <a:rPr lang="nl-NL" sz="1500" b="1">
                <a:latin typeface="Arial"/>
                <a:cs typeface="Arial"/>
              </a:rPr>
              <a:t>Nog belangrijk: Voor kinderen met een beperking geldt echter dat wij betalen wat nodig is!</a:t>
            </a:r>
            <a:endParaRPr lang="nl-NL" sz="1500" dirty="0">
              <a:latin typeface="Arial"/>
              <a:cs typeface="Arial"/>
            </a:endParaRPr>
          </a:p>
          <a:p>
            <a:pPr>
              <a:defRPr/>
            </a:pPr>
            <a:endParaRPr lang="nl-NL" sz="1400" dirty="0">
              <a:latin typeface="Arial"/>
              <a:cs typeface="Arial"/>
            </a:endParaRPr>
          </a:p>
          <a:p>
            <a:pPr>
              <a:defRPr/>
            </a:pPr>
            <a:endParaRPr lang="nl-NL" dirty="0">
              <a:latin typeface="Arial"/>
              <a:cs typeface="Calibri"/>
            </a:endParaRPr>
          </a:p>
        </p:txBody>
      </p:sp>
      <p:pic>
        <p:nvPicPr>
          <p:cNvPr id="7" name="Afbeelding 6">
            <a:extLst>
              <a:ext uri="{FF2B5EF4-FFF2-40B4-BE49-F238E27FC236}">
                <a16:creationId xmlns:a16="http://schemas.microsoft.com/office/drawing/2014/main" id="{7E52B4C7-2A38-44AC-A41A-FACED1CB00A9}"/>
              </a:ext>
            </a:extLst>
          </p:cNvPr>
          <p:cNvPicPr>
            <a:picLocks noChangeAspect="1"/>
          </p:cNvPicPr>
          <p:nvPr/>
        </p:nvPicPr>
        <p:blipFill>
          <a:blip r:embed="rId3"/>
          <a:stretch>
            <a:fillRect/>
          </a:stretch>
        </p:blipFill>
        <p:spPr>
          <a:xfrm>
            <a:off x="8020679" y="59175"/>
            <a:ext cx="1020720" cy="1020720"/>
          </a:xfrm>
          <a:prstGeom prst="rect">
            <a:avLst/>
          </a:prstGeom>
        </p:spPr>
      </p:pic>
      <p:pic>
        <p:nvPicPr>
          <p:cNvPr id="5" name="Afbeelding 4" descr="Afbeelding met Menselijk gezicht, persoon, peuter, glimlach&#10;&#10;Automatisch gegenereerde beschrijving">
            <a:extLst>
              <a:ext uri="{FF2B5EF4-FFF2-40B4-BE49-F238E27FC236}">
                <a16:creationId xmlns:a16="http://schemas.microsoft.com/office/drawing/2014/main" id="{F2437C14-0DA6-9307-47E1-1A37F05EF905}"/>
              </a:ext>
            </a:extLst>
          </p:cNvPr>
          <p:cNvPicPr>
            <a:picLocks noChangeAspect="1"/>
          </p:cNvPicPr>
          <p:nvPr/>
        </p:nvPicPr>
        <p:blipFill>
          <a:blip r:embed="rId4"/>
          <a:stretch>
            <a:fillRect/>
          </a:stretch>
        </p:blipFill>
        <p:spPr>
          <a:xfrm>
            <a:off x="6706239" y="1336402"/>
            <a:ext cx="2336308" cy="1554470"/>
          </a:xfrm>
          <a:prstGeom prst="rect">
            <a:avLst/>
          </a:prstGeom>
        </p:spPr>
      </p:pic>
    </p:spTree>
    <p:extLst>
      <p:ext uri="{BB962C8B-B14F-4D97-AF65-F5344CB8AC3E}">
        <p14:creationId xmlns:p14="http://schemas.microsoft.com/office/powerpoint/2010/main" val="2850388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8268712" y="516731"/>
            <a:ext cx="360939" cy="360939"/>
            <a:chOff x="-2540" y="-2540"/>
            <a:chExt cx="6355080" cy="6355080"/>
          </a:xfrm>
        </p:grpSpPr>
        <p:sp>
          <p:nvSpPr>
            <p:cNvPr id="3" name="Freeform 3"/>
            <p:cNvSpPr/>
            <p:nvPr/>
          </p:nvSpPr>
          <p:spPr>
            <a:xfrm>
              <a:off x="-2540" y="-254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191769"/>
            </a:solidFill>
          </p:spPr>
          <p:txBody>
            <a:bodyPr/>
            <a:lstStyle/>
            <a:p>
              <a:endParaRPr lang="nl-NL"/>
            </a:p>
          </p:txBody>
        </p:sp>
      </p:grpSp>
      <p:sp>
        <p:nvSpPr>
          <p:cNvPr id="4" name="AutoShape 4"/>
          <p:cNvSpPr/>
          <p:nvPr/>
        </p:nvSpPr>
        <p:spPr>
          <a:xfrm>
            <a:off x="-4799" y="0"/>
            <a:ext cx="9144000" cy="1117299"/>
          </a:xfrm>
          <a:prstGeom prst="rect">
            <a:avLst/>
          </a:prstGeom>
          <a:solidFill>
            <a:srgbClr val="FFC800"/>
          </a:solidFill>
        </p:spPr>
        <p:txBody>
          <a:bodyPr/>
          <a:lstStyle/>
          <a:p>
            <a:endParaRPr lang="nl-NL"/>
          </a:p>
        </p:txBody>
      </p:sp>
      <p:sp>
        <p:nvSpPr>
          <p:cNvPr id="6" name="TextBox 6"/>
          <p:cNvSpPr txBox="1"/>
          <p:nvPr/>
        </p:nvSpPr>
        <p:spPr>
          <a:xfrm>
            <a:off x="514349" y="420728"/>
            <a:ext cx="7764301" cy="553998"/>
          </a:xfrm>
          <a:prstGeom prst="rect">
            <a:avLst/>
          </a:prstGeom>
        </p:spPr>
        <p:txBody>
          <a:bodyPr wrap="square" lIns="0" tIns="0" rIns="0" bIns="0" rtlCol="0" anchor="t">
            <a:spAutoFit/>
          </a:bodyPr>
          <a:lstStyle/>
          <a:p>
            <a:r>
              <a:rPr lang="nl-NL" sz="3600" b="1">
                <a:latin typeface="Druk Wide Medium"/>
                <a:cs typeface="Druk Wide Medium"/>
              </a:rPr>
              <a:t>Vergoedingen voor: </a:t>
            </a:r>
          </a:p>
        </p:txBody>
      </p:sp>
      <p:sp>
        <p:nvSpPr>
          <p:cNvPr id="13" name="TextBox 4">
            <a:extLst>
              <a:ext uri="{FF2B5EF4-FFF2-40B4-BE49-F238E27FC236}">
                <a16:creationId xmlns:a16="http://schemas.microsoft.com/office/drawing/2014/main" id="{45FA8A59-338A-4864-AD77-26A20D0C9DB0}"/>
              </a:ext>
            </a:extLst>
          </p:cNvPr>
          <p:cNvSpPr txBox="1"/>
          <p:nvPr/>
        </p:nvSpPr>
        <p:spPr>
          <a:xfrm>
            <a:off x="390111" y="1282120"/>
            <a:ext cx="8334789" cy="534570"/>
          </a:xfrm>
          <a:prstGeom prst="rect">
            <a:avLst/>
          </a:prstGeom>
        </p:spPr>
        <p:txBody>
          <a:bodyPr wrap="square" lIns="0" tIns="0" rIns="0" bIns="0" rtlCol="0" anchor="t">
            <a:spAutoFit/>
          </a:bodyPr>
          <a:lstStyle/>
          <a:p>
            <a:pPr lvl="1">
              <a:lnSpc>
                <a:spcPts val="2240"/>
              </a:lnSpc>
            </a:pPr>
            <a:endParaRPr lang="nl-NL" sz="1400" b="1">
              <a:solidFill>
                <a:srgbClr val="000000"/>
              </a:solidFill>
              <a:latin typeface="Arimo Bold"/>
            </a:endParaRPr>
          </a:p>
          <a:p>
            <a:pPr lvl="1">
              <a:lnSpc>
                <a:spcPts val="2240"/>
              </a:lnSpc>
            </a:pPr>
            <a:r>
              <a:rPr lang="nl-NL" sz="1400">
                <a:solidFill>
                  <a:srgbClr val="000000"/>
                </a:solidFill>
                <a:latin typeface="Arimo Bold"/>
              </a:rPr>
              <a:t> </a:t>
            </a:r>
            <a:endParaRPr lang="nl-NL" sz="2200">
              <a:solidFill>
                <a:srgbClr val="000000"/>
              </a:solidFill>
              <a:latin typeface="Arimo Bold"/>
            </a:endParaRPr>
          </a:p>
        </p:txBody>
      </p:sp>
      <p:sp>
        <p:nvSpPr>
          <p:cNvPr id="11" name="Tekstvak 10">
            <a:extLst>
              <a:ext uri="{FF2B5EF4-FFF2-40B4-BE49-F238E27FC236}">
                <a16:creationId xmlns:a16="http://schemas.microsoft.com/office/drawing/2014/main" id="{85FF14B7-91D4-4E86-87A0-3034A9D83EC8}"/>
              </a:ext>
            </a:extLst>
          </p:cNvPr>
          <p:cNvSpPr txBox="1"/>
          <p:nvPr/>
        </p:nvSpPr>
        <p:spPr>
          <a:xfrm>
            <a:off x="514565" y="1461922"/>
            <a:ext cx="8497552" cy="2723823"/>
          </a:xfrm>
          <a:prstGeom prst="rect">
            <a:avLst/>
          </a:prstGeom>
          <a:noFill/>
        </p:spPr>
        <p:txBody>
          <a:bodyPr wrap="square" lIns="91440" tIns="45720" rIns="91440" bIns="45720" anchor="t">
            <a:spAutoFit/>
          </a:bodyPr>
          <a:lstStyle/>
          <a:p>
            <a:pPr>
              <a:defRPr/>
            </a:pPr>
            <a:r>
              <a:rPr lang="nl-NL" sz="1500" dirty="0">
                <a:latin typeface="Arial"/>
                <a:cs typeface="Arial"/>
              </a:rPr>
              <a:t>Het Jeugdfonds vergoedt de contributie van:</a:t>
            </a:r>
          </a:p>
          <a:p>
            <a:pPr marL="285750" indent="-285750">
              <a:buFont typeface="Arial,Sans-Serif"/>
              <a:buChar char="•"/>
              <a:defRPr/>
            </a:pPr>
            <a:r>
              <a:rPr lang="nl-NL" sz="1500" dirty="0">
                <a:latin typeface="Arial"/>
                <a:cs typeface="Arial"/>
              </a:rPr>
              <a:t>Kinderen van wie de ouders een gezamenlijk inkomen hebben van maximaal 120% van het sociaal minimum </a:t>
            </a:r>
          </a:p>
          <a:p>
            <a:pPr marL="285750" indent="-285750">
              <a:buFont typeface="Arial,Sans-Serif"/>
              <a:buChar char="•"/>
              <a:defRPr/>
            </a:pPr>
            <a:r>
              <a:rPr lang="nl-NL" sz="1500" dirty="0">
                <a:latin typeface="Arial"/>
                <a:cs typeface="Arial"/>
              </a:rPr>
              <a:t>Kinderen van wie de ouders een lopende schuldenregeling hebben bij Verder (voorheen PLAN-groep) of Maatwerk OSS van de Schoor. </a:t>
            </a:r>
          </a:p>
          <a:p>
            <a:pPr marL="285750" indent="-285750">
              <a:buFont typeface="Arial,Sans-Serif"/>
              <a:buChar char="•"/>
              <a:defRPr/>
            </a:pPr>
            <a:r>
              <a:rPr lang="nl-NL" sz="1500" dirty="0">
                <a:latin typeface="Arial"/>
                <a:cs typeface="Arial"/>
              </a:rPr>
              <a:t>Ouders die gedupeerd zijn door de kinderopvangtoeslagaffaire (KOTA) en aan één van bovenstaande criteria voldoen. </a:t>
            </a:r>
          </a:p>
          <a:p>
            <a:pPr marL="285750" indent="-285750">
              <a:buFont typeface="Arial,Sans-Serif"/>
              <a:buChar char="•"/>
              <a:defRPr/>
            </a:pPr>
            <a:r>
              <a:rPr lang="nl-NL" sz="1500" dirty="0">
                <a:latin typeface="Arial"/>
                <a:cs typeface="Arial"/>
              </a:rPr>
              <a:t>Ouders met een hoger inkomen dan 120% van het sociaal minimum kunnen een gesprek op maat aanvragen.</a:t>
            </a:r>
          </a:p>
          <a:p>
            <a:pPr>
              <a:defRPr/>
            </a:pPr>
            <a:endParaRPr lang="nl-NL" dirty="0">
              <a:latin typeface="Arial"/>
              <a:cs typeface="Arial"/>
            </a:endParaRPr>
          </a:p>
          <a:p>
            <a:pPr>
              <a:defRPr/>
            </a:pPr>
            <a:endParaRPr lang="nl-NL" dirty="0">
              <a:latin typeface="Arial"/>
              <a:cs typeface="Calibri"/>
            </a:endParaRPr>
          </a:p>
        </p:txBody>
      </p:sp>
      <p:pic>
        <p:nvPicPr>
          <p:cNvPr id="7" name="Afbeelding 6">
            <a:extLst>
              <a:ext uri="{FF2B5EF4-FFF2-40B4-BE49-F238E27FC236}">
                <a16:creationId xmlns:a16="http://schemas.microsoft.com/office/drawing/2014/main" id="{7E52B4C7-2A38-44AC-A41A-FACED1CB00A9}"/>
              </a:ext>
            </a:extLst>
          </p:cNvPr>
          <p:cNvPicPr>
            <a:picLocks noChangeAspect="1"/>
          </p:cNvPicPr>
          <p:nvPr/>
        </p:nvPicPr>
        <p:blipFill>
          <a:blip r:embed="rId3"/>
          <a:stretch>
            <a:fillRect/>
          </a:stretch>
        </p:blipFill>
        <p:spPr>
          <a:xfrm>
            <a:off x="8020679" y="59175"/>
            <a:ext cx="1020720" cy="1020720"/>
          </a:xfrm>
          <a:prstGeom prst="rect">
            <a:avLst/>
          </a:prstGeom>
        </p:spPr>
      </p:pic>
      <p:pic>
        <p:nvPicPr>
          <p:cNvPr id="8" name="Afbeelding 7">
            <a:extLst>
              <a:ext uri="{FF2B5EF4-FFF2-40B4-BE49-F238E27FC236}">
                <a16:creationId xmlns:a16="http://schemas.microsoft.com/office/drawing/2014/main" id="{E2AF3491-B237-C06D-0F0F-D0DA4A324C7C}"/>
              </a:ext>
            </a:extLst>
          </p:cNvPr>
          <p:cNvPicPr>
            <a:picLocks noChangeAspect="1"/>
          </p:cNvPicPr>
          <p:nvPr/>
        </p:nvPicPr>
        <p:blipFill>
          <a:blip r:embed="rId4"/>
          <a:stretch>
            <a:fillRect/>
          </a:stretch>
        </p:blipFill>
        <p:spPr>
          <a:xfrm>
            <a:off x="1553286" y="3647195"/>
            <a:ext cx="5686425" cy="800100"/>
          </a:xfrm>
          <a:prstGeom prst="rect">
            <a:avLst/>
          </a:prstGeom>
        </p:spPr>
      </p:pic>
    </p:spTree>
    <p:extLst>
      <p:ext uri="{BB962C8B-B14F-4D97-AF65-F5344CB8AC3E}">
        <p14:creationId xmlns:p14="http://schemas.microsoft.com/office/powerpoint/2010/main" val="1783607205"/>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Jeugdfonds">
      <a:dk1>
        <a:sysClr val="windowText" lastClr="000000"/>
      </a:dk1>
      <a:lt1>
        <a:sysClr val="window" lastClr="FFFFFF"/>
      </a:lt1>
      <a:dk2>
        <a:srgbClr val="44546A"/>
      </a:dk2>
      <a:lt2>
        <a:srgbClr val="E7E6E6"/>
      </a:lt2>
      <a:accent1>
        <a:srgbClr val="1453EC"/>
      </a:accent1>
      <a:accent2>
        <a:srgbClr val="FF4F24"/>
      </a:accent2>
      <a:accent3>
        <a:srgbClr val="FF80B0"/>
      </a:accent3>
      <a:accent4>
        <a:srgbClr val="FFC900"/>
      </a:accent4>
      <a:accent5>
        <a:srgbClr val="B18CEC"/>
      </a:accent5>
      <a:accent6>
        <a:srgbClr val="009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0609006-0305-49e6-8db7-c84cb57d752d">
      <Terms xmlns="http://schemas.microsoft.com/office/infopath/2007/PartnerControls"/>
    </lcf76f155ced4ddcb4097134ff3c332f>
    <TaxCatchAll xmlns="f4a2eb7c-33d0-434c-8312-7ab761b4f55c" xsi:nil="true"/>
    <SharedWithUsers xmlns="f4a2eb7c-33d0-434c-8312-7ab761b4f55c">
      <UserInfo>
        <DisplayName>Mieke Eichelsheim | Jeugdfonds Sport &amp; Cultuur Almere</DisplayName>
        <AccountId>101</AccountId>
        <AccountType/>
      </UserInfo>
      <UserInfo>
        <DisplayName>Bianca van Eijden | Jeugdfonds Sport &amp; Cultuur Almere</DisplayName>
        <AccountId>98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B7465E3DDC2546A2B6538903A7E616" ma:contentTypeVersion="15" ma:contentTypeDescription="Een nieuw document maken." ma:contentTypeScope="" ma:versionID="51b48b493d0c7d36a723ea81d32aa751">
  <xsd:schema xmlns:xsd="http://www.w3.org/2001/XMLSchema" xmlns:xs="http://www.w3.org/2001/XMLSchema" xmlns:p="http://schemas.microsoft.com/office/2006/metadata/properties" xmlns:ns2="a0609006-0305-49e6-8db7-c84cb57d752d" xmlns:ns3="f4a2eb7c-33d0-434c-8312-7ab761b4f55c" targetNamespace="http://schemas.microsoft.com/office/2006/metadata/properties" ma:root="true" ma:fieldsID="75ffad96c4e68c05c0b5daf016867b9d" ns2:_="" ns3:_="">
    <xsd:import namespace="a0609006-0305-49e6-8db7-c84cb57d752d"/>
    <xsd:import namespace="f4a2eb7c-33d0-434c-8312-7ab761b4f55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609006-0305-49e6-8db7-c84cb57d75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d396cefe-29ff-4174-b8f7-0b349c8f562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a2eb7c-33d0-434c-8312-7ab761b4f55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4d5101ad-c70b-4d4a-9b0f-c811d0a99705}" ma:internalName="TaxCatchAll" ma:showField="CatchAllData" ma:web="f4a2eb7c-33d0-434c-8312-7ab761b4f5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0C6B05-E386-46CE-9ED7-B8B7C9512E9B}">
  <ds:schemaRefs>
    <ds:schemaRef ds:uri="f4a2eb7c-33d0-434c-8312-7ab761b4f55c"/>
    <ds:schemaRef ds:uri="http://purl.org/dc/dcmitype/"/>
    <ds:schemaRef ds:uri="http://www.w3.org/XML/1998/namespace"/>
    <ds:schemaRef ds:uri="a0609006-0305-49e6-8db7-c84cb57d752d"/>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987FAD33-8E5F-4AF0-A265-33F0434980C5}">
  <ds:schemaRefs>
    <ds:schemaRef ds:uri="a0609006-0305-49e6-8db7-c84cb57d752d"/>
    <ds:schemaRef ds:uri="f4a2eb7c-33d0-434c-8312-7ab761b4f5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60CD12-EAC0-4316-B011-27C7B487D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TotalTime>
  <Words>1371</Words>
  <Application>Microsoft Office PowerPoint</Application>
  <PresentationFormat>Aangepast</PresentationFormat>
  <Paragraphs>215</Paragraphs>
  <Slides>22</Slides>
  <Notes>21</Notes>
  <HiddenSlides>0</HiddenSlides>
  <MMClips>1</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22</vt:i4>
      </vt:variant>
    </vt:vector>
  </HeadingPairs>
  <TitlesOfParts>
    <vt:vector size="31" baseType="lpstr">
      <vt:lpstr>Arial</vt:lpstr>
      <vt:lpstr>Arial,Sans-Serif</vt:lpstr>
      <vt:lpstr>Arimo Bold</vt:lpstr>
      <vt:lpstr>Calibri</vt:lpstr>
      <vt:lpstr>Courier New</vt:lpstr>
      <vt:lpstr>Druk Wide Medium</vt:lpstr>
      <vt:lpstr>Wingdings</vt:lpstr>
      <vt:lpstr>Office-thema</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Querine Wegman</dc:creator>
  <cp:lastModifiedBy>Lindy Heijmering | Jeugdfonds Sport &amp; Cultuur Almere</cp:lastModifiedBy>
  <cp:revision>9</cp:revision>
  <dcterms:created xsi:type="dcterms:W3CDTF">2020-10-07T07:22:02Z</dcterms:created>
  <dcterms:modified xsi:type="dcterms:W3CDTF">2024-12-09T15:11:38Z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0x0101004BB7465E3DDC2546A2B6538903A7E616</vt:lpwstr>
  </property>
  <property fmtid="{D5CDD505-2E9C-101B-9397-08002B2CF9AE}" pid="3" name="MediaServiceImageTags">
    <vt:lpwstr/>
  </property>
</Properties>
</file>