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73" r:id="rId5"/>
    <p:sldId id="257" r:id="rId6"/>
    <p:sldId id="275" r:id="rId7"/>
    <p:sldId id="312" r:id="rId8"/>
    <p:sldId id="299" r:id="rId9"/>
    <p:sldId id="311" r:id="rId10"/>
    <p:sldId id="281" r:id="rId11"/>
    <p:sldId id="263" r:id="rId12"/>
    <p:sldId id="303" r:id="rId13"/>
    <p:sldId id="294" r:id="rId14"/>
    <p:sldId id="277" r:id="rId15"/>
    <p:sldId id="300" r:id="rId16"/>
    <p:sldId id="313" r:id="rId17"/>
    <p:sldId id="307" r:id="rId18"/>
    <p:sldId id="340" r:id="rId19"/>
    <p:sldId id="296" r:id="rId20"/>
    <p:sldId id="259"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40BF686D-92C8-4097-A06C-FCBB50820E3E}">
          <p14:sldIdLst>
            <p14:sldId id="273"/>
            <p14:sldId id="257"/>
            <p14:sldId id="275"/>
          </p14:sldIdLst>
        </p14:section>
        <p14:section name="Naamloze sectie" id="{DFA81C7B-F236-45E0-BCF4-B3C1A4284E6E}">
          <p14:sldIdLst>
            <p14:sldId id="312"/>
            <p14:sldId id="299"/>
            <p14:sldId id="311"/>
            <p14:sldId id="281"/>
            <p14:sldId id="263"/>
            <p14:sldId id="303"/>
            <p14:sldId id="294"/>
            <p14:sldId id="277"/>
            <p14:sldId id="300"/>
            <p14:sldId id="313"/>
            <p14:sldId id="307"/>
            <p14:sldId id="340"/>
            <p14:sldId id="296"/>
            <p14:sldId id="25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14830A-A2DE-8CC1-F8B8-EA2C53929EB9}" name="Penningmeester | Jeugdfonds Sport &amp; Cultuur Almere" initials="PA" userId="S::penningmeester.almere@jeugdfondssportencultuur.nl::465e7ea2-8ea8-45c3-a10e-71d9e0e40622" providerId="AD"/>
  <p188:author id="{D14F0045-85B0-38C2-5D80-A682016762EE}" name="Barry Scholten | Jeugdfonds Sport &amp; Cultuur Almere" initials="BA" userId="S::barry.almere@jeugdfondssportencultuur.nl::e75f5cb7-0d61-43e6-8444-f865b48c9af2" providerId="AD"/>
  <p188:author id="{179BEA50-41B6-F715-69ED-DAC670DDA8ED}" name="Lindy Heijmering | Jeugdfonds Sport &amp; Cultuur Almere" initials="LA" userId="S::lindy.almere@jeugdfondssportencultuur.nl::d8eff632-8b19-4de6-83d9-8c39d4b5f44f" providerId="AD"/>
  <p188:author id="{1986FB80-D339-138D-6F94-2C1BB46A5128}" name="Yvonne Wolff | Jeugdfonds Sport &amp; Cultuur Almere" initials="" userId="S::yvonne.almere@jeugdfondssportencultuur.nl::ac0fb65e-18eb-4232-b763-2f2e0a1e620f" providerId="AD"/>
  <p188:author id="{EAF0A697-4B63-6F98-72B3-709F12D9BBD1}" name="Voorzitter | Jeugdfonds Sport &amp; Cultuur Almere" initials="VA" userId="S::voorzitter.almere@jeugdfondssportencultuur.nl::3ce516c0-8552-47b2-8017-9d2a15d9f81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18CE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706" y="7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y Heijmering | Jeugdfonds Sport &amp; Cultuur Almere" userId="d8eff632-8b19-4de6-83d9-8c39d4b5f44f" providerId="ADAL" clId="{A96D03D1-D135-45DD-AB13-B84509B0F978}"/>
    <pc:docChg chg="undo custSel addSld delSld modSld delSection modSection">
      <pc:chgData name="Lindy Heijmering | Jeugdfonds Sport &amp; Cultuur Almere" userId="d8eff632-8b19-4de6-83d9-8c39d4b5f44f" providerId="ADAL" clId="{A96D03D1-D135-45DD-AB13-B84509B0F978}" dt="2025-01-16T14:17:54.393" v="4398" actId="17851"/>
      <pc:docMkLst>
        <pc:docMk/>
      </pc:docMkLst>
      <pc:sldChg chg="modSp mod modCm">
        <pc:chgData name="Lindy Heijmering | Jeugdfonds Sport &amp; Cultuur Almere" userId="d8eff632-8b19-4de6-83d9-8c39d4b5f44f" providerId="ADAL" clId="{A96D03D1-D135-45DD-AB13-B84509B0F978}" dt="2025-01-16T14:17:40.639" v="4396" actId="20577"/>
        <pc:sldMkLst>
          <pc:docMk/>
          <pc:sldMk cId="3784530293" sldId="257"/>
        </pc:sldMkLst>
        <pc:extLst>
          <p:ext xmlns:p="http://schemas.openxmlformats.org/presentationml/2006/main" uri="{D6D511B9-2390-475A-947B-AFAB55BFBCF1}">
            <pc226:cmChg xmlns:pc226="http://schemas.microsoft.com/office/powerpoint/2022/06/main/command" chg="mod">
              <pc226:chgData name="Lindy Heijmering | Jeugdfonds Sport &amp; Cultuur Almere" userId="d8eff632-8b19-4de6-83d9-8c39d4b5f44f" providerId="ADAL" clId="{A96D03D1-D135-45DD-AB13-B84509B0F978}" dt="2025-01-16T14:17:40.639" v="4396" actId="20577"/>
              <pc2:cmMkLst xmlns:pc2="http://schemas.microsoft.com/office/powerpoint/2019/9/main/command">
                <pc:docMk/>
                <pc:sldMk cId="3784530293" sldId="257"/>
                <pc2:cmMk id="{23657DEA-DDBA-41F9-89CB-C83EA8BAD25A}"/>
              </pc2:cmMkLst>
            </pc226:cmChg>
          </p:ext>
        </pc:extLst>
      </pc:sldChg>
      <pc:sldChg chg="modSp mod">
        <pc:chgData name="Lindy Heijmering | Jeugdfonds Sport &amp; Cultuur Almere" userId="d8eff632-8b19-4de6-83d9-8c39d4b5f44f" providerId="ADAL" clId="{A96D03D1-D135-45DD-AB13-B84509B0F978}" dt="2025-01-16T14:13:59.772" v="4331" actId="20577"/>
        <pc:sldMkLst>
          <pc:docMk/>
          <pc:sldMk cId="1680351682" sldId="259"/>
        </pc:sldMkLst>
      </pc:sldChg>
      <pc:sldChg chg="addSp delSp modSp mod">
        <pc:chgData name="Lindy Heijmering | Jeugdfonds Sport &amp; Cultuur Almere" userId="d8eff632-8b19-4de6-83d9-8c39d4b5f44f" providerId="ADAL" clId="{A96D03D1-D135-45DD-AB13-B84509B0F978}" dt="2025-01-16T14:12:02.904" v="4302" actId="20577"/>
        <pc:sldMkLst>
          <pc:docMk/>
          <pc:sldMk cId="574920393" sldId="263"/>
        </pc:sldMkLst>
      </pc:sldChg>
      <pc:sldChg chg="modSp mod">
        <pc:chgData name="Lindy Heijmering | Jeugdfonds Sport &amp; Cultuur Almere" userId="d8eff632-8b19-4de6-83d9-8c39d4b5f44f" providerId="ADAL" clId="{A96D03D1-D135-45DD-AB13-B84509B0F978}" dt="2024-12-23T15:28:55.009" v="1" actId="20577"/>
        <pc:sldMkLst>
          <pc:docMk/>
          <pc:sldMk cId="1058245309" sldId="273"/>
        </pc:sldMkLst>
      </pc:sldChg>
      <pc:sldChg chg="modSp mod">
        <pc:chgData name="Lindy Heijmering | Jeugdfonds Sport &amp; Cultuur Almere" userId="d8eff632-8b19-4de6-83d9-8c39d4b5f44f" providerId="ADAL" clId="{A96D03D1-D135-45DD-AB13-B84509B0F978}" dt="2025-01-09T12:45:27.373" v="525" actId="20577"/>
        <pc:sldMkLst>
          <pc:docMk/>
          <pc:sldMk cId="825373411" sldId="275"/>
        </pc:sldMkLst>
      </pc:sldChg>
      <pc:sldChg chg="modSp mod">
        <pc:chgData name="Lindy Heijmering | Jeugdfonds Sport &amp; Cultuur Almere" userId="d8eff632-8b19-4de6-83d9-8c39d4b5f44f" providerId="ADAL" clId="{A96D03D1-D135-45DD-AB13-B84509B0F978}" dt="2025-01-16T14:12:53.439" v="4315" actId="20577"/>
        <pc:sldMkLst>
          <pc:docMk/>
          <pc:sldMk cId="3353975741" sldId="277"/>
        </pc:sldMkLst>
      </pc:sldChg>
      <pc:sldChg chg="modSp mod">
        <pc:chgData name="Lindy Heijmering | Jeugdfonds Sport &amp; Cultuur Almere" userId="d8eff632-8b19-4de6-83d9-8c39d4b5f44f" providerId="ADAL" clId="{A96D03D1-D135-45DD-AB13-B84509B0F978}" dt="2025-01-16T14:11:58.328" v="4300" actId="20577"/>
        <pc:sldMkLst>
          <pc:docMk/>
          <pc:sldMk cId="1719096482" sldId="281"/>
        </pc:sldMkLst>
      </pc:sldChg>
      <pc:sldChg chg="addSp delSp modSp mod">
        <pc:chgData name="Lindy Heijmering | Jeugdfonds Sport &amp; Cultuur Almere" userId="d8eff632-8b19-4de6-83d9-8c39d4b5f44f" providerId="ADAL" clId="{A96D03D1-D135-45DD-AB13-B84509B0F978}" dt="2025-01-16T14:12:48.174" v="4313" actId="20577"/>
        <pc:sldMkLst>
          <pc:docMk/>
          <pc:sldMk cId="2864692297" sldId="294"/>
        </pc:sldMkLst>
      </pc:sldChg>
      <pc:sldChg chg="addSp delSp modSp mod">
        <pc:chgData name="Lindy Heijmering | Jeugdfonds Sport &amp; Cultuur Almere" userId="d8eff632-8b19-4de6-83d9-8c39d4b5f44f" providerId="ADAL" clId="{A96D03D1-D135-45DD-AB13-B84509B0F978}" dt="2025-01-16T14:13:36.493" v="4327" actId="20577"/>
        <pc:sldMkLst>
          <pc:docMk/>
          <pc:sldMk cId="1358309843" sldId="296"/>
        </pc:sldMkLst>
      </pc:sldChg>
      <pc:sldChg chg="modSp mod">
        <pc:chgData name="Lindy Heijmering | Jeugdfonds Sport &amp; Cultuur Almere" userId="d8eff632-8b19-4de6-83d9-8c39d4b5f44f" providerId="ADAL" clId="{A96D03D1-D135-45DD-AB13-B84509B0F978}" dt="2025-01-09T12:40:42.672" v="345" actId="20577"/>
        <pc:sldMkLst>
          <pc:docMk/>
          <pc:sldMk cId="2510441957" sldId="299"/>
        </pc:sldMkLst>
      </pc:sldChg>
      <pc:sldChg chg="addSp delSp modSp mod">
        <pc:chgData name="Lindy Heijmering | Jeugdfonds Sport &amp; Cultuur Almere" userId="d8eff632-8b19-4de6-83d9-8c39d4b5f44f" providerId="ADAL" clId="{A96D03D1-D135-45DD-AB13-B84509B0F978}" dt="2025-01-16T14:13:00.500" v="4319" actId="20577"/>
        <pc:sldMkLst>
          <pc:docMk/>
          <pc:sldMk cId="3050142277" sldId="300"/>
        </pc:sldMkLst>
      </pc:sldChg>
      <pc:sldChg chg="addSp delSp modSp mod">
        <pc:chgData name="Lindy Heijmering | Jeugdfonds Sport &amp; Cultuur Almere" userId="d8eff632-8b19-4de6-83d9-8c39d4b5f44f" providerId="ADAL" clId="{A96D03D1-D135-45DD-AB13-B84509B0F978}" dt="2025-01-16T14:12:42.210" v="4310" actId="20577"/>
        <pc:sldMkLst>
          <pc:docMk/>
          <pc:sldMk cId="237034787" sldId="303"/>
        </pc:sldMkLst>
      </pc:sldChg>
      <pc:sldChg chg="addSp delSp modSp mod">
        <pc:chgData name="Lindy Heijmering | Jeugdfonds Sport &amp; Cultuur Almere" userId="d8eff632-8b19-4de6-83d9-8c39d4b5f44f" providerId="ADAL" clId="{A96D03D1-D135-45DD-AB13-B84509B0F978}" dt="2025-01-16T14:17:01.231" v="4366" actId="20577"/>
        <pc:sldMkLst>
          <pc:docMk/>
          <pc:sldMk cId="3469255318" sldId="307"/>
        </pc:sldMkLst>
      </pc:sldChg>
      <pc:sldChg chg="del">
        <pc:chgData name="Lindy Heijmering | Jeugdfonds Sport &amp; Cultuur Almere" userId="d8eff632-8b19-4de6-83d9-8c39d4b5f44f" providerId="ADAL" clId="{A96D03D1-D135-45DD-AB13-B84509B0F978}" dt="2025-01-09T13:25:06.581" v="946" actId="2696"/>
        <pc:sldMkLst>
          <pc:docMk/>
          <pc:sldMk cId="2837082710" sldId="308"/>
        </pc:sldMkLst>
      </pc:sldChg>
      <pc:sldChg chg="modSp del mod">
        <pc:chgData name="Lindy Heijmering | Jeugdfonds Sport &amp; Cultuur Almere" userId="d8eff632-8b19-4de6-83d9-8c39d4b5f44f" providerId="ADAL" clId="{A96D03D1-D135-45DD-AB13-B84509B0F978}" dt="2025-01-09T13:25:11.739" v="947" actId="2696"/>
        <pc:sldMkLst>
          <pc:docMk/>
          <pc:sldMk cId="1111170361" sldId="310"/>
        </pc:sldMkLst>
      </pc:sldChg>
      <pc:sldChg chg="modSp mod">
        <pc:chgData name="Lindy Heijmering | Jeugdfonds Sport &amp; Cultuur Almere" userId="d8eff632-8b19-4de6-83d9-8c39d4b5f44f" providerId="ADAL" clId="{A96D03D1-D135-45DD-AB13-B84509B0F978}" dt="2025-01-16T14:11:52.869" v="4298" actId="20577"/>
        <pc:sldMkLst>
          <pc:docMk/>
          <pc:sldMk cId="263507079" sldId="311"/>
        </pc:sldMkLst>
      </pc:sldChg>
      <pc:sldChg chg="addSp delSp modSp mod">
        <pc:chgData name="Lindy Heijmering | Jeugdfonds Sport &amp; Cultuur Almere" userId="d8eff632-8b19-4de6-83d9-8c39d4b5f44f" providerId="ADAL" clId="{A96D03D1-D135-45DD-AB13-B84509B0F978}" dt="2024-12-23T15:31:04.508" v="54" actId="1076"/>
        <pc:sldMkLst>
          <pc:docMk/>
          <pc:sldMk cId="2436778919" sldId="312"/>
        </pc:sldMkLst>
      </pc:sldChg>
      <pc:sldChg chg="addSp delSp modSp add mod">
        <pc:chgData name="Lindy Heijmering | Jeugdfonds Sport &amp; Cultuur Almere" userId="d8eff632-8b19-4de6-83d9-8c39d4b5f44f" providerId="ADAL" clId="{A96D03D1-D135-45DD-AB13-B84509B0F978}" dt="2025-01-16T14:13:05.451" v="4321" actId="20577"/>
        <pc:sldMkLst>
          <pc:docMk/>
          <pc:sldMk cId="3442881680" sldId="313"/>
        </pc:sldMkLst>
      </pc:sldChg>
      <pc:sldChg chg="add del">
        <pc:chgData name="Lindy Heijmering | Jeugdfonds Sport &amp; Cultuur Almere" userId="d8eff632-8b19-4de6-83d9-8c39d4b5f44f" providerId="ADAL" clId="{A96D03D1-D135-45DD-AB13-B84509B0F978}" dt="2025-01-16T14:11:29.034" v="4296" actId="47"/>
        <pc:sldMkLst>
          <pc:docMk/>
          <pc:sldMk cId="2159954675" sldId="339"/>
        </pc:sldMkLst>
      </pc:sldChg>
      <pc:sldChg chg="addSp delSp modSp add mod">
        <pc:chgData name="Lindy Heijmering | Jeugdfonds Sport &amp; Cultuur Almere" userId="d8eff632-8b19-4de6-83d9-8c39d4b5f44f" providerId="ADAL" clId="{A96D03D1-D135-45DD-AB13-B84509B0F978}" dt="2025-01-16T14:13:25.052" v="4325" actId="20577"/>
        <pc:sldMkLst>
          <pc:docMk/>
          <pc:sldMk cId="2672771904" sldId="340"/>
        </pc:sldMkLst>
      </pc:sldChg>
    </pc:docChg>
  </pc:docChgLst>
  <pc:docChgLst>
    <pc:chgData name="Lindy Heijmering | Jeugdfonds Sport &amp; Cultuur Almere" userId="d8eff632-8b19-4de6-83d9-8c39d4b5f44f" providerId="ADAL" clId="{432001B5-B284-4C56-8F4D-82627A5F085D}"/>
    <pc:docChg chg="undo custSel modSld">
      <pc:chgData name="Lindy Heijmering | Jeugdfonds Sport &amp; Cultuur Almere" userId="d8eff632-8b19-4de6-83d9-8c39d4b5f44f" providerId="ADAL" clId="{432001B5-B284-4C56-8F4D-82627A5F085D}" dt="2024-11-27T12:03:25.545" v="473" actId="313"/>
      <pc:docMkLst>
        <pc:docMk/>
      </pc:docMkLst>
      <pc:sldChg chg="addSp delSp modSp mod">
        <pc:chgData name="Lindy Heijmering | Jeugdfonds Sport &amp; Cultuur Almere" userId="d8eff632-8b19-4de6-83d9-8c39d4b5f44f" providerId="ADAL" clId="{432001B5-B284-4C56-8F4D-82627A5F085D}" dt="2024-11-27T12:03:25.545" v="473" actId="313"/>
        <pc:sldMkLst>
          <pc:docMk/>
          <pc:sldMk cId="2436778919" sldId="312"/>
        </pc:sldMkLst>
      </pc:sldChg>
    </pc:docChg>
  </pc:docChgLst>
  <pc:docChgLst>
    <pc:chgData name="Lindy Heijmering | Jeugdfonds Sport &amp; Cultuur Almere" userId="d8eff632-8b19-4de6-83d9-8c39d4b5f44f" providerId="ADAL" clId="{3F08C177-E619-4B94-B28B-58268B4F642A}"/>
    <pc:docChg chg="modSld">
      <pc:chgData name="Lindy Heijmering | Jeugdfonds Sport &amp; Cultuur Almere" userId="d8eff632-8b19-4de6-83d9-8c39d4b5f44f" providerId="ADAL" clId="{3F08C177-E619-4B94-B28B-58268B4F642A}" dt="2025-05-08T07:16:15.568" v="9" actId="20577"/>
      <pc:docMkLst>
        <pc:docMk/>
      </pc:docMkLst>
      <pc:sldChg chg="modSp mod">
        <pc:chgData name="Lindy Heijmering | Jeugdfonds Sport &amp; Cultuur Almere" userId="d8eff632-8b19-4de6-83d9-8c39d4b5f44f" providerId="ADAL" clId="{3F08C177-E619-4B94-B28B-58268B4F642A}" dt="2025-05-08T07:16:15.568" v="9" actId="20577"/>
        <pc:sldMkLst>
          <pc:docMk/>
          <pc:sldMk cId="3050142277" sldId="300"/>
        </pc:sldMkLst>
        <pc:spChg chg="mod">
          <ac:chgData name="Lindy Heijmering | Jeugdfonds Sport &amp; Cultuur Almere" userId="d8eff632-8b19-4de6-83d9-8c39d4b5f44f" providerId="ADAL" clId="{3F08C177-E619-4B94-B28B-58268B4F642A}" dt="2025-05-08T07:16:15.568" v="9" actId="20577"/>
          <ac:spMkLst>
            <pc:docMk/>
            <pc:sldMk cId="3050142277" sldId="300"/>
            <ac:spMk id="7" creationId="{197A6F01-B048-407A-E5ED-6920856048FC}"/>
          </ac:spMkLst>
        </pc:spChg>
      </pc:sldChg>
    </pc:docChg>
  </pc:docChgLst>
  <pc:docChgLst>
    <pc:chgData name="Lindy Heijmering | Jeugdfonds Sport &amp; Cultuur Almere" userId="d8eff632-8b19-4de6-83d9-8c39d4b5f44f" providerId="ADAL" clId="{43DA44D4-26CF-45CE-9C67-7524951F1E78}"/>
    <pc:docChg chg="undo redo custSel modSld">
      <pc:chgData name="Lindy Heijmering | Jeugdfonds Sport &amp; Cultuur Almere" userId="d8eff632-8b19-4de6-83d9-8c39d4b5f44f" providerId="ADAL" clId="{43DA44D4-26CF-45CE-9C67-7524951F1E78}" dt="2025-02-17T09:18:28.761" v="523"/>
      <pc:docMkLst>
        <pc:docMk/>
      </pc:docMkLst>
      <pc:sldChg chg="addSp delSp modSp mod modCm">
        <pc:chgData name="Lindy Heijmering | Jeugdfonds Sport &amp; Cultuur Almere" userId="d8eff632-8b19-4de6-83d9-8c39d4b5f44f" providerId="ADAL" clId="{43DA44D4-26CF-45CE-9C67-7524951F1E78}" dt="2025-02-12T14:05:09.715" v="514" actId="1076"/>
        <pc:sldMkLst>
          <pc:docMk/>
          <pc:sldMk cId="1358309843" sldId="296"/>
        </pc:sldMkLst>
        <pc:spChg chg="mod">
          <ac:chgData name="Lindy Heijmering | Jeugdfonds Sport &amp; Cultuur Almere" userId="d8eff632-8b19-4de6-83d9-8c39d4b5f44f" providerId="ADAL" clId="{43DA44D4-26CF-45CE-9C67-7524951F1E78}" dt="2025-02-12T14:03:42.900" v="507" actId="6549"/>
          <ac:spMkLst>
            <pc:docMk/>
            <pc:sldMk cId="1358309843" sldId="296"/>
            <ac:spMk id="7" creationId="{00000000-0000-0000-0000-000000000000}"/>
          </ac:spMkLst>
        </pc:spChg>
        <pc:picChg chg="add mod">
          <ac:chgData name="Lindy Heijmering | Jeugdfonds Sport &amp; Cultuur Almere" userId="d8eff632-8b19-4de6-83d9-8c39d4b5f44f" providerId="ADAL" clId="{43DA44D4-26CF-45CE-9C67-7524951F1E78}" dt="2025-02-12T14:04:48.198" v="510" actId="1076"/>
          <ac:picMkLst>
            <pc:docMk/>
            <pc:sldMk cId="1358309843" sldId="296"/>
            <ac:picMk id="6" creationId="{70FA9FAA-B9E2-4A46-79D9-C405BE3A282F}"/>
          </ac:picMkLst>
        </pc:picChg>
        <pc:picChg chg="add mod">
          <ac:chgData name="Lindy Heijmering | Jeugdfonds Sport &amp; Cultuur Almere" userId="d8eff632-8b19-4de6-83d9-8c39d4b5f44f" providerId="ADAL" clId="{43DA44D4-26CF-45CE-9C67-7524951F1E78}" dt="2025-02-12T14:05:09.715" v="514" actId="1076"/>
          <ac:picMkLst>
            <pc:docMk/>
            <pc:sldMk cId="1358309843" sldId="296"/>
            <ac:picMk id="12" creationId="{AC9B7312-D603-4B68-13AD-8BD27AD2DA37}"/>
          </ac:picMkLst>
        </pc:picChg>
        <pc:extLst>
          <p:ext xmlns:p="http://schemas.openxmlformats.org/presentationml/2006/main" uri="{D6D511B9-2390-475A-947B-AFAB55BFBCF1}">
            <pc226:cmChg xmlns:pc226="http://schemas.microsoft.com/office/powerpoint/2022/06/main/command" chg="mod">
              <pc226:chgData name="Lindy Heijmering | Jeugdfonds Sport &amp; Cultuur Almere" userId="d8eff632-8b19-4de6-83d9-8c39d4b5f44f" providerId="ADAL" clId="{43DA44D4-26CF-45CE-9C67-7524951F1E78}" dt="2025-02-12T14:03:42.900" v="507" actId="6549"/>
              <pc2:cmMkLst xmlns:pc2="http://schemas.microsoft.com/office/powerpoint/2019/9/main/command">
                <pc:docMk/>
                <pc:sldMk cId="1358309843" sldId="296"/>
                <pc2:cmMk id="{85050E3A-A977-40B5-9C32-671DA1584883}"/>
              </pc2:cmMkLst>
            </pc226:cmChg>
          </p:ext>
        </pc:extLst>
      </pc:sldChg>
      <pc:sldChg chg="modSp mod modCm">
        <pc:chgData name="Lindy Heijmering | Jeugdfonds Sport &amp; Cultuur Almere" userId="d8eff632-8b19-4de6-83d9-8c39d4b5f44f" providerId="ADAL" clId="{43DA44D4-26CF-45CE-9C67-7524951F1E78}" dt="2025-02-12T14:00:17.976" v="229" actId="20577"/>
        <pc:sldMkLst>
          <pc:docMk/>
          <pc:sldMk cId="3050142277" sldId="300"/>
        </pc:sldMkLst>
        <pc:spChg chg="mod">
          <ac:chgData name="Lindy Heijmering | Jeugdfonds Sport &amp; Cultuur Almere" userId="d8eff632-8b19-4de6-83d9-8c39d4b5f44f" providerId="ADAL" clId="{43DA44D4-26CF-45CE-9C67-7524951F1E78}" dt="2025-02-12T14:00:17.976" v="229" actId="20577"/>
          <ac:spMkLst>
            <pc:docMk/>
            <pc:sldMk cId="3050142277" sldId="300"/>
            <ac:spMk id="7" creationId="{197A6F01-B048-407A-E5ED-6920856048FC}"/>
          </ac:spMkLst>
        </pc:spChg>
        <pc:extLst>
          <p:ext xmlns:p="http://schemas.openxmlformats.org/presentationml/2006/main" uri="{D6D511B9-2390-475A-947B-AFAB55BFBCF1}">
            <pc226:cmChg xmlns:pc226="http://schemas.microsoft.com/office/powerpoint/2022/06/main/command" chg="mod">
              <pc226:chgData name="Lindy Heijmering | Jeugdfonds Sport &amp; Cultuur Almere" userId="d8eff632-8b19-4de6-83d9-8c39d4b5f44f" providerId="ADAL" clId="{43DA44D4-26CF-45CE-9C67-7524951F1E78}" dt="2025-02-12T13:59:31.310" v="183" actId="20577"/>
              <pc2:cmMkLst xmlns:pc2="http://schemas.microsoft.com/office/powerpoint/2019/9/main/command">
                <pc:docMk/>
                <pc:sldMk cId="3050142277" sldId="300"/>
                <pc2:cmMk id="{677291A0-3397-4FB3-8C8A-C9A49FA9D132}"/>
              </pc2:cmMkLst>
            </pc226:cmChg>
          </p:ext>
        </pc:extLst>
      </pc:sldChg>
      <pc:sldChg chg="modSp mod">
        <pc:chgData name="Lindy Heijmering | Jeugdfonds Sport &amp; Cultuur Almere" userId="d8eff632-8b19-4de6-83d9-8c39d4b5f44f" providerId="ADAL" clId="{43DA44D4-26CF-45CE-9C67-7524951F1E78}" dt="2025-02-17T09:17:38.958" v="517" actId="948"/>
        <pc:sldMkLst>
          <pc:docMk/>
          <pc:sldMk cId="3442881680" sldId="313"/>
        </pc:sldMkLst>
        <pc:spChg chg="mod">
          <ac:chgData name="Lindy Heijmering | Jeugdfonds Sport &amp; Cultuur Almere" userId="d8eff632-8b19-4de6-83d9-8c39d4b5f44f" providerId="ADAL" clId="{43DA44D4-26CF-45CE-9C67-7524951F1E78}" dt="2025-02-17T09:17:38.958" v="517" actId="948"/>
          <ac:spMkLst>
            <pc:docMk/>
            <pc:sldMk cId="3442881680" sldId="313"/>
            <ac:spMk id="7" creationId="{E3B1E802-3251-09B7-5664-6E2D08898969}"/>
          </ac:spMkLst>
        </pc:spChg>
      </pc:sldChg>
      <pc:sldChg chg="modSp mod">
        <pc:chgData name="Lindy Heijmering | Jeugdfonds Sport &amp; Cultuur Almere" userId="d8eff632-8b19-4de6-83d9-8c39d4b5f44f" providerId="ADAL" clId="{43DA44D4-26CF-45CE-9C67-7524951F1E78}" dt="2025-02-17T09:18:28.761" v="523"/>
        <pc:sldMkLst>
          <pc:docMk/>
          <pc:sldMk cId="2672771904" sldId="340"/>
        </pc:sldMkLst>
        <pc:spChg chg="mod">
          <ac:chgData name="Lindy Heijmering | Jeugdfonds Sport &amp; Cultuur Almere" userId="d8eff632-8b19-4de6-83d9-8c39d4b5f44f" providerId="ADAL" clId="{43DA44D4-26CF-45CE-9C67-7524951F1E78}" dt="2025-02-17T09:18:28.761" v="523"/>
          <ac:spMkLst>
            <pc:docMk/>
            <pc:sldMk cId="2672771904" sldId="340"/>
            <ac:spMk id="5" creationId="{A277C3F7-8CA2-D453-9A8B-A6726EAD6E2C}"/>
          </ac:spMkLst>
        </pc:spChg>
      </pc:sldChg>
    </pc:docChg>
  </pc:docChgLst>
  <pc:docChgLst>
    <pc:chgData name="Yvonne Wolff | Jeugdfonds Sport &amp; Cultuur Almere" userId="S::yvonne.almere@jeugdfondssportencultuur.nl::ac0fb65e-18eb-4232-b763-2f2e0a1e620f" providerId="AD" clId="Web-{35073298-A21D-569D-C47F-7AF85BF65B2C}"/>
    <pc:docChg chg="modSld">
      <pc:chgData name="Yvonne Wolff | Jeugdfonds Sport &amp; Cultuur Almere" userId="S::yvonne.almere@jeugdfondssportencultuur.nl::ac0fb65e-18eb-4232-b763-2f2e0a1e620f" providerId="AD" clId="Web-{35073298-A21D-569D-C47F-7AF85BF65B2C}" dt="2025-01-16T12:20:44.344" v="134" actId="20577"/>
      <pc:docMkLst>
        <pc:docMk/>
      </pc:docMkLst>
      <pc:sldChg chg="modSp">
        <pc:chgData name="Yvonne Wolff | Jeugdfonds Sport &amp; Cultuur Almere" userId="S::yvonne.almere@jeugdfondssportencultuur.nl::ac0fb65e-18eb-4232-b763-2f2e0a1e620f" providerId="AD" clId="Web-{35073298-A21D-569D-C47F-7AF85BF65B2C}" dt="2025-01-16T12:12:18.045" v="11" actId="20577"/>
        <pc:sldMkLst>
          <pc:docMk/>
          <pc:sldMk cId="825373411" sldId="275"/>
        </pc:sldMkLst>
      </pc:sldChg>
      <pc:sldChg chg="modSp">
        <pc:chgData name="Yvonne Wolff | Jeugdfonds Sport &amp; Cultuur Almere" userId="S::yvonne.almere@jeugdfondssportencultuur.nl::ac0fb65e-18eb-4232-b763-2f2e0a1e620f" providerId="AD" clId="Web-{35073298-A21D-569D-C47F-7AF85BF65B2C}" dt="2025-01-16T12:19:35.654" v="132" actId="20577"/>
        <pc:sldMkLst>
          <pc:docMk/>
          <pc:sldMk cId="3353975741" sldId="277"/>
        </pc:sldMkLst>
      </pc:sldChg>
      <pc:sldChg chg="modSp">
        <pc:chgData name="Yvonne Wolff | Jeugdfonds Sport &amp; Cultuur Almere" userId="S::yvonne.almere@jeugdfondssportencultuur.nl::ac0fb65e-18eb-4232-b763-2f2e0a1e620f" providerId="AD" clId="Web-{35073298-A21D-569D-C47F-7AF85BF65B2C}" dt="2025-01-16T12:17:38.947" v="131" actId="20577"/>
        <pc:sldMkLst>
          <pc:docMk/>
          <pc:sldMk cId="1719096482" sldId="281"/>
        </pc:sldMkLst>
      </pc:sldChg>
      <pc:sldChg chg="modSp">
        <pc:chgData name="Yvonne Wolff | Jeugdfonds Sport &amp; Cultuur Almere" userId="S::yvonne.almere@jeugdfondssportencultuur.nl::ac0fb65e-18eb-4232-b763-2f2e0a1e620f" providerId="AD" clId="Web-{35073298-A21D-569D-C47F-7AF85BF65B2C}" dt="2025-01-16T12:15:54.787" v="112" actId="20577"/>
        <pc:sldMkLst>
          <pc:docMk/>
          <pc:sldMk cId="2510441957" sldId="299"/>
        </pc:sldMkLst>
      </pc:sldChg>
      <pc:sldChg chg="modSp">
        <pc:chgData name="Yvonne Wolff | Jeugdfonds Sport &amp; Cultuur Almere" userId="S::yvonne.almere@jeugdfondssportencultuur.nl::ac0fb65e-18eb-4232-b763-2f2e0a1e620f" providerId="AD" clId="Web-{35073298-A21D-569D-C47F-7AF85BF65B2C}" dt="2025-01-16T12:20:44.344" v="134" actId="20577"/>
        <pc:sldMkLst>
          <pc:docMk/>
          <pc:sldMk cId="3050142277" sldId="300"/>
        </pc:sldMkLst>
      </pc:sldChg>
    </pc:docChg>
  </pc:docChgLst>
  <pc:docChgLst>
    <pc:chgData name="Yvonne Wolff | Jeugdfonds Sport &amp; Cultuur Almere" userId="S::yvonne.almere@jeugdfondssportencultuur.nl::ac0fb65e-18eb-4232-b763-2f2e0a1e620f" providerId="AD" clId="Web-{7B5229E7-6B50-E4AB-C0FD-D7C2A589C24E}"/>
    <pc:docChg chg="modSld">
      <pc:chgData name="Yvonne Wolff | Jeugdfonds Sport &amp; Cultuur Almere" userId="S::yvonne.almere@jeugdfondssportencultuur.nl::ac0fb65e-18eb-4232-b763-2f2e0a1e620f" providerId="AD" clId="Web-{7B5229E7-6B50-E4AB-C0FD-D7C2A589C24E}" dt="2025-02-13T14:54:38.935" v="63" actId="1076"/>
      <pc:docMkLst>
        <pc:docMk/>
      </pc:docMkLst>
      <pc:sldChg chg="modSp">
        <pc:chgData name="Yvonne Wolff | Jeugdfonds Sport &amp; Cultuur Almere" userId="S::yvonne.almere@jeugdfondssportencultuur.nl::ac0fb65e-18eb-4232-b763-2f2e0a1e620f" providerId="AD" clId="Web-{7B5229E7-6B50-E4AB-C0FD-D7C2A589C24E}" dt="2025-02-13T14:44:01.571" v="8" actId="20577"/>
        <pc:sldMkLst>
          <pc:docMk/>
          <pc:sldMk cId="1719096482" sldId="281"/>
        </pc:sldMkLst>
        <pc:spChg chg="mod">
          <ac:chgData name="Yvonne Wolff | Jeugdfonds Sport &amp; Cultuur Almere" userId="S::yvonne.almere@jeugdfondssportencultuur.nl::ac0fb65e-18eb-4232-b763-2f2e0a1e620f" providerId="AD" clId="Web-{7B5229E7-6B50-E4AB-C0FD-D7C2A589C24E}" dt="2025-02-13T14:44:01.571" v="8" actId="20577"/>
          <ac:spMkLst>
            <pc:docMk/>
            <pc:sldMk cId="1719096482" sldId="281"/>
            <ac:spMk id="5" creationId="{DF9D3583-CA9A-744A-66F5-14AE23FD3EB5}"/>
          </ac:spMkLst>
        </pc:spChg>
      </pc:sldChg>
      <pc:sldChg chg="modSp">
        <pc:chgData name="Yvonne Wolff | Jeugdfonds Sport &amp; Cultuur Almere" userId="S::yvonne.almere@jeugdfondssportencultuur.nl::ac0fb65e-18eb-4232-b763-2f2e0a1e620f" providerId="AD" clId="Web-{7B5229E7-6B50-E4AB-C0FD-D7C2A589C24E}" dt="2025-02-13T14:53:37.699" v="45" actId="20577"/>
        <pc:sldMkLst>
          <pc:docMk/>
          <pc:sldMk cId="1358309843" sldId="296"/>
        </pc:sldMkLst>
        <pc:spChg chg="mod">
          <ac:chgData name="Yvonne Wolff | Jeugdfonds Sport &amp; Cultuur Almere" userId="S::yvonne.almere@jeugdfondssportencultuur.nl::ac0fb65e-18eb-4232-b763-2f2e0a1e620f" providerId="AD" clId="Web-{7B5229E7-6B50-E4AB-C0FD-D7C2A589C24E}" dt="2025-02-13T14:53:37.699" v="45" actId="20577"/>
          <ac:spMkLst>
            <pc:docMk/>
            <pc:sldMk cId="1358309843" sldId="296"/>
            <ac:spMk id="7" creationId="{00000000-0000-0000-0000-000000000000}"/>
          </ac:spMkLst>
        </pc:spChg>
      </pc:sldChg>
      <pc:sldChg chg="modSp">
        <pc:chgData name="Yvonne Wolff | Jeugdfonds Sport &amp; Cultuur Almere" userId="S::yvonne.almere@jeugdfondssportencultuur.nl::ac0fb65e-18eb-4232-b763-2f2e0a1e620f" providerId="AD" clId="Web-{7B5229E7-6B50-E4AB-C0FD-D7C2A589C24E}" dt="2025-02-13T14:49:02.502" v="33" actId="20577"/>
        <pc:sldMkLst>
          <pc:docMk/>
          <pc:sldMk cId="3050142277" sldId="300"/>
        </pc:sldMkLst>
        <pc:spChg chg="mod">
          <ac:chgData name="Yvonne Wolff | Jeugdfonds Sport &amp; Cultuur Almere" userId="S::yvonne.almere@jeugdfondssportencultuur.nl::ac0fb65e-18eb-4232-b763-2f2e0a1e620f" providerId="AD" clId="Web-{7B5229E7-6B50-E4AB-C0FD-D7C2A589C24E}" dt="2025-02-13T14:49:02.502" v="33" actId="20577"/>
          <ac:spMkLst>
            <pc:docMk/>
            <pc:sldMk cId="3050142277" sldId="300"/>
            <ac:spMk id="7" creationId="{197A6F01-B048-407A-E5ED-6920856048FC}"/>
          </ac:spMkLst>
        </pc:spChg>
        <pc:spChg chg="mod">
          <ac:chgData name="Yvonne Wolff | Jeugdfonds Sport &amp; Cultuur Almere" userId="S::yvonne.almere@jeugdfondssportencultuur.nl::ac0fb65e-18eb-4232-b763-2f2e0a1e620f" providerId="AD" clId="Web-{7B5229E7-6B50-E4AB-C0FD-D7C2A589C24E}" dt="2025-02-13T14:46:22.700" v="16" actId="1076"/>
          <ac:spMkLst>
            <pc:docMk/>
            <pc:sldMk cId="3050142277" sldId="300"/>
            <ac:spMk id="12" creationId="{D4B522C7-C08D-D17A-9E16-058022A76C72}"/>
          </ac:spMkLst>
        </pc:spChg>
      </pc:sldChg>
      <pc:sldChg chg="modSp">
        <pc:chgData name="Yvonne Wolff | Jeugdfonds Sport &amp; Cultuur Almere" userId="S::yvonne.almere@jeugdfondssportencultuur.nl::ac0fb65e-18eb-4232-b763-2f2e0a1e620f" providerId="AD" clId="Web-{7B5229E7-6B50-E4AB-C0FD-D7C2A589C24E}" dt="2025-02-13T14:52:12.493" v="44" actId="20577"/>
        <pc:sldMkLst>
          <pc:docMk/>
          <pc:sldMk cId="3442881680" sldId="313"/>
        </pc:sldMkLst>
        <pc:spChg chg="mod">
          <ac:chgData name="Yvonne Wolff | Jeugdfonds Sport &amp; Cultuur Almere" userId="S::yvonne.almere@jeugdfondssportencultuur.nl::ac0fb65e-18eb-4232-b763-2f2e0a1e620f" providerId="AD" clId="Web-{7B5229E7-6B50-E4AB-C0FD-D7C2A589C24E}" dt="2025-02-13T14:52:12.493" v="44" actId="20577"/>
          <ac:spMkLst>
            <pc:docMk/>
            <pc:sldMk cId="3442881680" sldId="313"/>
            <ac:spMk id="7" creationId="{E3B1E802-3251-09B7-5664-6E2D08898969}"/>
          </ac:spMkLst>
        </pc:spChg>
      </pc:sldChg>
      <pc:sldChg chg="modSp">
        <pc:chgData name="Yvonne Wolff | Jeugdfonds Sport &amp; Cultuur Almere" userId="S::yvonne.almere@jeugdfondssportencultuur.nl::ac0fb65e-18eb-4232-b763-2f2e0a1e620f" providerId="AD" clId="Web-{7B5229E7-6B50-E4AB-C0FD-D7C2A589C24E}" dt="2025-02-13T14:54:38.935" v="63" actId="1076"/>
        <pc:sldMkLst>
          <pc:docMk/>
          <pc:sldMk cId="2672771904" sldId="340"/>
        </pc:sldMkLst>
        <pc:spChg chg="mod">
          <ac:chgData name="Yvonne Wolff | Jeugdfonds Sport &amp; Cultuur Almere" userId="S::yvonne.almere@jeugdfondssportencultuur.nl::ac0fb65e-18eb-4232-b763-2f2e0a1e620f" providerId="AD" clId="Web-{7B5229E7-6B50-E4AB-C0FD-D7C2A589C24E}" dt="2025-02-13T14:54:38.935" v="63" actId="1076"/>
          <ac:spMkLst>
            <pc:docMk/>
            <pc:sldMk cId="2672771904" sldId="340"/>
            <ac:spMk id="5" creationId="{A277C3F7-8CA2-D453-9A8B-A6726EAD6E2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EF152-542E-4C24-BCCC-54EC1B4CFDA1}" type="datetimeFigureOut">
              <a:rPr lang="nl-NL" smtClean="0"/>
              <a:t>8-5-2025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D0B6C-344B-464E-935F-250D5B7E77E8}" type="slidenum">
              <a:rPr lang="nl-NL" smtClean="0"/>
              <a:t>‹nr.›</a:t>
            </a:fld>
            <a:endParaRPr lang="nl-NL"/>
          </a:p>
        </p:txBody>
      </p:sp>
    </p:spTree>
    <p:extLst>
      <p:ext uri="{BB962C8B-B14F-4D97-AF65-F5344CB8AC3E}">
        <p14:creationId xmlns:p14="http://schemas.microsoft.com/office/powerpoint/2010/main" val="74188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@Ingrid Kan </a:t>
            </a:r>
            <a:r>
              <a:rPr lang="en-US" err="1">
                <a:cs typeface="Calibri"/>
              </a:rPr>
              <a:t>jij</a:t>
            </a:r>
            <a:r>
              <a:rPr lang="en-US">
                <a:cs typeface="Calibri"/>
              </a:rPr>
              <a:t> </a:t>
            </a:r>
            <a:r>
              <a:rPr lang="en-US" err="1">
                <a:cs typeface="Calibri"/>
              </a:rPr>
              <a:t>hierin</a:t>
            </a:r>
            <a:r>
              <a:rPr lang="en-US">
                <a:cs typeface="Calibri"/>
              </a:rPr>
              <a:t> je </a:t>
            </a:r>
            <a:r>
              <a:rPr lang="en-US" err="1">
                <a:cs typeface="Calibri"/>
              </a:rPr>
              <a:t>tekst</a:t>
            </a:r>
            <a:r>
              <a:rPr lang="en-US">
                <a:cs typeface="Calibri"/>
              </a:rPr>
              <a:t> </a:t>
            </a:r>
            <a:r>
              <a:rPr lang="en-US" err="1">
                <a:cs typeface="Calibri"/>
              </a:rPr>
              <a:t>toevoegen</a:t>
            </a:r>
            <a:r>
              <a:rPr lang="en-US">
                <a:cs typeface="Calibri"/>
              </a:rPr>
              <a:t> </a:t>
            </a:r>
            <a:r>
              <a:rPr lang="en-US" err="1">
                <a:cs typeface="Calibri"/>
              </a:rPr>
              <a:t>verbeteren</a:t>
            </a:r>
            <a:r>
              <a:rPr lang="en-US">
                <a:cs typeface="Calibri"/>
              </a:rPr>
              <a:t> </a:t>
            </a:r>
            <a:r>
              <a:rPr lang="en-US" err="1">
                <a:cs typeface="Calibri"/>
              </a:rPr>
              <a:t>etc</a:t>
            </a:r>
            <a:r>
              <a:rPr lang="en-US">
                <a:cs typeface="Calibri"/>
              </a:rPr>
              <a:t>?</a:t>
            </a:r>
          </a:p>
        </p:txBody>
      </p:sp>
      <p:sp>
        <p:nvSpPr>
          <p:cNvPr id="4" name="Slide Number Placeholder 3"/>
          <p:cNvSpPr>
            <a:spLocks noGrp="1"/>
          </p:cNvSpPr>
          <p:nvPr>
            <p:ph type="sldNum" sz="quarter" idx="5"/>
          </p:nvPr>
        </p:nvSpPr>
        <p:spPr/>
        <p:txBody>
          <a:bodyPr/>
          <a:lstStyle/>
          <a:p>
            <a:fld id="{449D0B6C-344B-464E-935F-250D5B7E77E8}" type="slidenum">
              <a:rPr lang="nl-NL" smtClean="0"/>
              <a:t>3</a:t>
            </a:fld>
            <a:endParaRPr lang="nl-NL"/>
          </a:p>
        </p:txBody>
      </p:sp>
    </p:spTree>
    <p:extLst>
      <p:ext uri="{BB962C8B-B14F-4D97-AF65-F5344CB8AC3E}">
        <p14:creationId xmlns:p14="http://schemas.microsoft.com/office/powerpoint/2010/main" val="4040356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nl-NL"/>
              <a:t>Titelstijl van model bewerken</a:t>
            </a:r>
          </a:p>
        </p:txBody>
      </p:sp>
      <p:sp>
        <p:nvSpPr>
          <p:cNvPr id="3" name="Sub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44" indent="0" algn="ctr">
              <a:buNone/>
              <a:defRPr>
                <a:solidFill>
                  <a:schemeClr val="tx1">
                    <a:tint val="75000"/>
                  </a:schemeClr>
                </a:solidFill>
              </a:defRPr>
            </a:lvl2pPr>
            <a:lvl3pPr marL="1218087" indent="0" algn="ctr">
              <a:buNone/>
              <a:defRPr>
                <a:solidFill>
                  <a:schemeClr val="tx1">
                    <a:tint val="75000"/>
                  </a:schemeClr>
                </a:solidFill>
              </a:defRPr>
            </a:lvl3pPr>
            <a:lvl4pPr marL="1827131" indent="0" algn="ctr">
              <a:buNone/>
              <a:defRPr>
                <a:solidFill>
                  <a:schemeClr val="tx1">
                    <a:tint val="75000"/>
                  </a:schemeClr>
                </a:solidFill>
              </a:defRPr>
            </a:lvl4pPr>
            <a:lvl5pPr marL="2436175" indent="0" algn="ctr">
              <a:buNone/>
              <a:defRPr>
                <a:solidFill>
                  <a:schemeClr val="tx1">
                    <a:tint val="75000"/>
                  </a:schemeClr>
                </a:solidFill>
              </a:defRPr>
            </a:lvl5pPr>
            <a:lvl6pPr marL="3045219" indent="0" algn="ctr">
              <a:buNone/>
              <a:defRPr>
                <a:solidFill>
                  <a:schemeClr val="tx1">
                    <a:tint val="75000"/>
                  </a:schemeClr>
                </a:solidFill>
              </a:defRPr>
            </a:lvl6pPr>
            <a:lvl7pPr marL="3654263" indent="0" algn="ctr">
              <a:buNone/>
              <a:defRPr>
                <a:solidFill>
                  <a:schemeClr val="tx1">
                    <a:tint val="75000"/>
                  </a:schemeClr>
                </a:solidFill>
              </a:defRPr>
            </a:lvl7pPr>
            <a:lvl8pPr marL="4263306" indent="0" algn="ctr">
              <a:buNone/>
              <a:defRPr>
                <a:solidFill>
                  <a:schemeClr val="tx1">
                    <a:tint val="75000"/>
                  </a:schemeClr>
                </a:solidFill>
              </a:defRPr>
            </a:lvl8pPr>
            <a:lvl9pPr marL="487235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B918EEB5-2CD1-4DC6-8CC0-048AE732FEC0}" type="datetime1">
              <a:rPr lang="nl-NL" smtClean="0"/>
              <a:t>8-5-2025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221845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17E2B29-7B56-4841-B56D-E76823ED5505}" type="datetime1">
              <a:rPr lang="nl-NL" smtClean="0"/>
              <a:t>8-5-2025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392491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598BC6B-5952-4D90-A557-7414C4BBB6BE}" type="datetime1">
              <a:rPr lang="nl-NL" smtClean="0"/>
              <a:t>8-5-2025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254791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4720D92-5B35-44C9-8E21-F8B85DB0AABE}" type="datetime1">
              <a:rPr lang="nl-NL" smtClean="0"/>
              <a:t>8-5-2025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253396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5328" b="1" cap="all"/>
            </a:lvl1pPr>
          </a:lstStyle>
          <a:p>
            <a:r>
              <a:rPr lang="nl-NL"/>
              <a:t>Titelstijl van model bewerken</a:t>
            </a:r>
          </a:p>
        </p:txBody>
      </p:sp>
      <p:sp>
        <p:nvSpPr>
          <p:cNvPr id="3" name="Tijdelijke aanduiding voor tekst 2"/>
          <p:cNvSpPr>
            <a:spLocks noGrp="1"/>
          </p:cNvSpPr>
          <p:nvPr>
            <p:ph type="body" idx="1"/>
          </p:nvPr>
        </p:nvSpPr>
        <p:spPr>
          <a:xfrm>
            <a:off x="963084" y="2906715"/>
            <a:ext cx="10363200" cy="1500187"/>
          </a:xfrm>
        </p:spPr>
        <p:txBody>
          <a:bodyPr anchor="b"/>
          <a:lstStyle>
            <a:lvl1pPr marL="0" indent="0">
              <a:buNone/>
              <a:defRPr sz="2664">
                <a:solidFill>
                  <a:schemeClr val="tx1">
                    <a:tint val="75000"/>
                  </a:schemeClr>
                </a:solidFill>
              </a:defRPr>
            </a:lvl1pPr>
            <a:lvl2pPr marL="609044" indent="0">
              <a:buNone/>
              <a:defRPr sz="2398">
                <a:solidFill>
                  <a:schemeClr val="tx1">
                    <a:tint val="75000"/>
                  </a:schemeClr>
                </a:solidFill>
              </a:defRPr>
            </a:lvl2pPr>
            <a:lvl3pPr marL="1218087" indent="0">
              <a:buNone/>
              <a:defRPr sz="2131">
                <a:solidFill>
                  <a:schemeClr val="tx1">
                    <a:tint val="75000"/>
                  </a:schemeClr>
                </a:solidFill>
              </a:defRPr>
            </a:lvl3pPr>
            <a:lvl4pPr marL="1827131" indent="0">
              <a:buNone/>
              <a:defRPr sz="1865">
                <a:solidFill>
                  <a:schemeClr val="tx1">
                    <a:tint val="75000"/>
                  </a:schemeClr>
                </a:solidFill>
              </a:defRPr>
            </a:lvl4pPr>
            <a:lvl5pPr marL="2436175" indent="0">
              <a:buNone/>
              <a:defRPr sz="1865">
                <a:solidFill>
                  <a:schemeClr val="tx1">
                    <a:tint val="75000"/>
                  </a:schemeClr>
                </a:solidFill>
              </a:defRPr>
            </a:lvl5pPr>
            <a:lvl6pPr marL="3045219" indent="0">
              <a:buNone/>
              <a:defRPr sz="1865">
                <a:solidFill>
                  <a:schemeClr val="tx1">
                    <a:tint val="75000"/>
                  </a:schemeClr>
                </a:solidFill>
              </a:defRPr>
            </a:lvl6pPr>
            <a:lvl7pPr marL="3654263" indent="0">
              <a:buNone/>
              <a:defRPr sz="1865">
                <a:solidFill>
                  <a:schemeClr val="tx1">
                    <a:tint val="75000"/>
                  </a:schemeClr>
                </a:solidFill>
              </a:defRPr>
            </a:lvl7pPr>
            <a:lvl8pPr marL="4263306" indent="0">
              <a:buNone/>
              <a:defRPr sz="1865">
                <a:solidFill>
                  <a:schemeClr val="tx1">
                    <a:tint val="75000"/>
                  </a:schemeClr>
                </a:solidFill>
              </a:defRPr>
            </a:lvl8pPr>
            <a:lvl9pPr marL="4872350" indent="0">
              <a:buNone/>
              <a:defRPr sz="1865">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2488EDD8-68C3-40CE-AA4D-16D470EB39FA}" type="datetime1">
              <a:rPr lang="nl-NL" smtClean="0"/>
              <a:t>8-5-2025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4131603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609600" y="1600201"/>
            <a:ext cx="5384800" cy="4525964"/>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4"/>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8161A8C-CE71-4894-8CCF-17A952B425DE}" type="datetime1">
              <a:rPr lang="nl-NL" smtClean="0"/>
              <a:t>8-5-2025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405459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1" y="1535113"/>
            <a:ext cx="5386917" cy="639762"/>
          </a:xfrm>
        </p:spPr>
        <p:txBody>
          <a:bodyPr anchor="b"/>
          <a:lstStyle>
            <a:lvl1pPr marL="0" indent="0">
              <a:buNone/>
              <a:defRPr sz="3197" b="1"/>
            </a:lvl1pPr>
            <a:lvl2pPr marL="609044" indent="0">
              <a:buNone/>
              <a:defRPr sz="2664" b="1"/>
            </a:lvl2pPr>
            <a:lvl3pPr marL="1218087" indent="0">
              <a:buNone/>
              <a:defRPr sz="2398" b="1"/>
            </a:lvl3pPr>
            <a:lvl4pPr marL="1827131" indent="0">
              <a:buNone/>
              <a:defRPr sz="2131" b="1"/>
            </a:lvl4pPr>
            <a:lvl5pPr marL="2436175" indent="0">
              <a:buNone/>
              <a:defRPr sz="2131" b="1"/>
            </a:lvl5pPr>
            <a:lvl6pPr marL="3045219" indent="0">
              <a:buNone/>
              <a:defRPr sz="2131" b="1"/>
            </a:lvl6pPr>
            <a:lvl7pPr marL="3654263" indent="0">
              <a:buNone/>
              <a:defRPr sz="2131" b="1"/>
            </a:lvl7pPr>
            <a:lvl8pPr marL="4263306" indent="0">
              <a:buNone/>
              <a:defRPr sz="2131" b="1"/>
            </a:lvl8pPr>
            <a:lvl9pPr marL="4872350" indent="0">
              <a:buNone/>
              <a:defRPr sz="2131" b="1"/>
            </a:lvl9pPr>
          </a:lstStyle>
          <a:p>
            <a:pPr lvl="0"/>
            <a:r>
              <a:rPr lang="nl-NL"/>
              <a:t>Klik om de tekststijl van het model te bewerken</a:t>
            </a:r>
          </a:p>
        </p:txBody>
      </p:sp>
      <p:sp>
        <p:nvSpPr>
          <p:cNvPr id="4" name="Tijdelijke aanduiding voor inhoud 3"/>
          <p:cNvSpPr>
            <a:spLocks noGrp="1"/>
          </p:cNvSpPr>
          <p:nvPr>
            <p:ph sz="half" idx="2"/>
          </p:nvPr>
        </p:nvSpPr>
        <p:spPr>
          <a:xfrm>
            <a:off x="609601" y="2174875"/>
            <a:ext cx="5386917"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0" y="1535113"/>
            <a:ext cx="5389033" cy="639762"/>
          </a:xfrm>
        </p:spPr>
        <p:txBody>
          <a:bodyPr anchor="b"/>
          <a:lstStyle>
            <a:lvl1pPr marL="0" indent="0">
              <a:buNone/>
              <a:defRPr sz="3197" b="1"/>
            </a:lvl1pPr>
            <a:lvl2pPr marL="609044" indent="0">
              <a:buNone/>
              <a:defRPr sz="2664" b="1"/>
            </a:lvl2pPr>
            <a:lvl3pPr marL="1218087" indent="0">
              <a:buNone/>
              <a:defRPr sz="2398" b="1"/>
            </a:lvl3pPr>
            <a:lvl4pPr marL="1827131" indent="0">
              <a:buNone/>
              <a:defRPr sz="2131" b="1"/>
            </a:lvl4pPr>
            <a:lvl5pPr marL="2436175" indent="0">
              <a:buNone/>
              <a:defRPr sz="2131" b="1"/>
            </a:lvl5pPr>
            <a:lvl6pPr marL="3045219" indent="0">
              <a:buNone/>
              <a:defRPr sz="2131" b="1"/>
            </a:lvl6pPr>
            <a:lvl7pPr marL="3654263" indent="0">
              <a:buNone/>
              <a:defRPr sz="2131" b="1"/>
            </a:lvl7pPr>
            <a:lvl8pPr marL="4263306" indent="0">
              <a:buNone/>
              <a:defRPr sz="2131" b="1"/>
            </a:lvl8pPr>
            <a:lvl9pPr marL="4872350" indent="0">
              <a:buNone/>
              <a:defRPr sz="2131"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70" y="2174875"/>
            <a:ext cx="5389033"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9635AEED-7800-49B3-A9D9-2936D5F412FA}" type="datetime1">
              <a:rPr lang="nl-NL" smtClean="0"/>
              <a:t>8-5-2025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319376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B0D34B76-DC7C-4830-8D7B-12F685AB856B}" type="datetime1">
              <a:rPr lang="nl-NL" smtClean="0"/>
              <a:t>8-5-2025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452812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2979E25-B580-4544-BB2D-3CE6DD426F33}" type="datetime1">
              <a:rPr lang="nl-NL" smtClean="0"/>
              <a:t>8-5-2025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2570900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1"/>
          </a:xfrm>
        </p:spPr>
        <p:txBody>
          <a:bodyPr anchor="b"/>
          <a:lstStyle>
            <a:lvl1pPr algn="l">
              <a:defRPr sz="2664" b="1"/>
            </a:lvl1pPr>
          </a:lstStyle>
          <a:p>
            <a:r>
              <a:rPr lang="nl-NL"/>
              <a:t>Titelstijl van model bewerken</a:t>
            </a:r>
          </a:p>
        </p:txBody>
      </p:sp>
      <p:sp>
        <p:nvSpPr>
          <p:cNvPr id="3" name="Tijdelijke aanduiding voor inhoud 2"/>
          <p:cNvSpPr>
            <a:spLocks noGrp="1"/>
          </p:cNvSpPr>
          <p:nvPr>
            <p:ph idx="1"/>
          </p:nvPr>
        </p:nvSpPr>
        <p:spPr>
          <a:xfrm>
            <a:off x="4766733" y="273050"/>
            <a:ext cx="6815668" cy="5853113"/>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1"/>
            <a:ext cx="4011084" cy="4691063"/>
          </a:xfrm>
        </p:spPr>
        <p:txBody>
          <a:bodyPr/>
          <a:lstStyle>
            <a:lvl1pPr marL="0" indent="0">
              <a:buNone/>
              <a:defRPr sz="1865"/>
            </a:lvl1pPr>
            <a:lvl2pPr marL="609044" indent="0">
              <a:buNone/>
              <a:defRPr sz="1599"/>
            </a:lvl2pPr>
            <a:lvl3pPr marL="1218087" indent="0">
              <a:buNone/>
              <a:defRPr sz="1332"/>
            </a:lvl3pPr>
            <a:lvl4pPr marL="1827131" indent="0">
              <a:buNone/>
              <a:defRPr sz="1199"/>
            </a:lvl4pPr>
            <a:lvl5pPr marL="2436175" indent="0">
              <a:buNone/>
              <a:defRPr sz="1199"/>
            </a:lvl5pPr>
            <a:lvl6pPr marL="3045219" indent="0">
              <a:buNone/>
              <a:defRPr sz="1199"/>
            </a:lvl6pPr>
            <a:lvl7pPr marL="3654263" indent="0">
              <a:buNone/>
              <a:defRPr sz="1199"/>
            </a:lvl7pPr>
            <a:lvl8pPr marL="4263306" indent="0">
              <a:buNone/>
              <a:defRPr sz="1199"/>
            </a:lvl8pPr>
            <a:lvl9pPr marL="4872350" indent="0">
              <a:buNone/>
              <a:defRPr sz="1199"/>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3D7B22B-FD0F-4DF9-8119-4E3195BCF75D}" type="datetime1">
              <a:rPr lang="nl-NL" smtClean="0"/>
              <a:t>8-5-2025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201631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664"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4263"/>
            </a:lvl1pPr>
            <a:lvl2pPr marL="609044" indent="0">
              <a:buNone/>
              <a:defRPr sz="3730"/>
            </a:lvl2pPr>
            <a:lvl3pPr marL="1218087" indent="0">
              <a:buNone/>
              <a:defRPr sz="3197"/>
            </a:lvl3pPr>
            <a:lvl4pPr marL="1827131" indent="0">
              <a:buNone/>
              <a:defRPr sz="2664"/>
            </a:lvl4pPr>
            <a:lvl5pPr marL="2436175" indent="0">
              <a:buNone/>
              <a:defRPr sz="2664"/>
            </a:lvl5pPr>
            <a:lvl6pPr marL="3045219" indent="0">
              <a:buNone/>
              <a:defRPr sz="2664"/>
            </a:lvl6pPr>
            <a:lvl7pPr marL="3654263" indent="0">
              <a:buNone/>
              <a:defRPr sz="2664"/>
            </a:lvl7pPr>
            <a:lvl8pPr marL="4263306" indent="0">
              <a:buNone/>
              <a:defRPr sz="2664"/>
            </a:lvl8pPr>
            <a:lvl9pPr marL="4872350" indent="0">
              <a:buNone/>
              <a:defRPr sz="2664"/>
            </a:lvl9pPr>
          </a:lstStyle>
          <a:p>
            <a:endParaRPr lang="nl-NL"/>
          </a:p>
        </p:txBody>
      </p:sp>
      <p:sp>
        <p:nvSpPr>
          <p:cNvPr id="4" name="Tijdelijke aanduiding voor tekst 3"/>
          <p:cNvSpPr>
            <a:spLocks noGrp="1"/>
          </p:cNvSpPr>
          <p:nvPr>
            <p:ph type="body" sz="half" idx="2"/>
          </p:nvPr>
        </p:nvSpPr>
        <p:spPr>
          <a:xfrm>
            <a:off x="2389717" y="5367340"/>
            <a:ext cx="7315200" cy="804861"/>
          </a:xfrm>
        </p:spPr>
        <p:txBody>
          <a:bodyPr/>
          <a:lstStyle>
            <a:lvl1pPr marL="0" indent="0">
              <a:buNone/>
              <a:defRPr sz="1865"/>
            </a:lvl1pPr>
            <a:lvl2pPr marL="609044" indent="0">
              <a:buNone/>
              <a:defRPr sz="1599"/>
            </a:lvl2pPr>
            <a:lvl3pPr marL="1218087" indent="0">
              <a:buNone/>
              <a:defRPr sz="1332"/>
            </a:lvl3pPr>
            <a:lvl4pPr marL="1827131" indent="0">
              <a:buNone/>
              <a:defRPr sz="1199"/>
            </a:lvl4pPr>
            <a:lvl5pPr marL="2436175" indent="0">
              <a:buNone/>
              <a:defRPr sz="1199"/>
            </a:lvl5pPr>
            <a:lvl6pPr marL="3045219" indent="0">
              <a:buNone/>
              <a:defRPr sz="1199"/>
            </a:lvl6pPr>
            <a:lvl7pPr marL="3654263" indent="0">
              <a:buNone/>
              <a:defRPr sz="1199"/>
            </a:lvl7pPr>
            <a:lvl8pPr marL="4263306" indent="0">
              <a:buNone/>
              <a:defRPr sz="1199"/>
            </a:lvl8pPr>
            <a:lvl9pPr marL="4872350" indent="0">
              <a:buNone/>
              <a:defRPr sz="1199"/>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CD343C8F-8DBA-4128-BBA3-57B160D7A350}" type="datetime1">
              <a:rPr lang="nl-NL" smtClean="0"/>
              <a:t>8-5-2025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F446F3B-23F8-9447-95F9-0A787D20606B}" type="slidenum">
              <a:rPr lang="nl-NL" smtClean="0"/>
              <a:t>‹nr.›</a:t>
            </a:fld>
            <a:endParaRPr lang="nl-NL"/>
          </a:p>
        </p:txBody>
      </p:sp>
    </p:spTree>
    <p:extLst>
      <p:ext uri="{BB962C8B-B14F-4D97-AF65-F5344CB8AC3E}">
        <p14:creationId xmlns:p14="http://schemas.microsoft.com/office/powerpoint/2010/main" val="406342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609600" y="1600201"/>
            <a:ext cx="10972800" cy="4525964"/>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C804F411-BD91-44ED-A020-7B46AC606E75}" type="datetime1">
              <a:rPr lang="nl-NL" smtClean="0"/>
              <a:t>8-5-2025</a:t>
            </a:fld>
            <a:endParaRPr lang="nl-NL"/>
          </a:p>
        </p:txBody>
      </p:sp>
      <p:sp>
        <p:nvSpPr>
          <p:cNvPr id="5" name="Tijdelijke aanduiding voor voet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3F446F3B-23F8-9447-95F9-0A787D20606B}" type="slidenum">
              <a:rPr lang="nl-NL" smtClean="0"/>
              <a:t>‹nr.›</a:t>
            </a:fld>
            <a:endParaRPr lang="nl-NL"/>
          </a:p>
        </p:txBody>
      </p:sp>
    </p:spTree>
    <p:extLst>
      <p:ext uri="{BB962C8B-B14F-4D97-AF65-F5344CB8AC3E}">
        <p14:creationId xmlns:p14="http://schemas.microsoft.com/office/powerpoint/2010/main" val="3167409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09044" rtl="0" eaLnBrk="1" latinLnBrk="0" hangingPunct="1">
        <a:spcBef>
          <a:spcPct val="0"/>
        </a:spcBef>
        <a:buNone/>
        <a:defRPr sz="5861" kern="1200">
          <a:solidFill>
            <a:schemeClr val="tx1"/>
          </a:solidFill>
          <a:latin typeface="+mj-lt"/>
          <a:ea typeface="+mj-ea"/>
          <a:cs typeface="+mj-cs"/>
        </a:defRPr>
      </a:lvl1pPr>
    </p:titleStyle>
    <p:bodyStyle>
      <a:lvl1pPr marL="456783" indent="-456783" algn="l" defTabSz="609044" rtl="0" eaLnBrk="1" latinLnBrk="0" hangingPunct="1">
        <a:spcBef>
          <a:spcPct val="20000"/>
        </a:spcBef>
        <a:buFont typeface="Arial"/>
        <a:buChar char="•"/>
        <a:defRPr sz="4263" kern="1200">
          <a:solidFill>
            <a:schemeClr val="tx1"/>
          </a:solidFill>
          <a:latin typeface="+mn-lt"/>
          <a:ea typeface="+mn-ea"/>
          <a:cs typeface="+mn-cs"/>
        </a:defRPr>
      </a:lvl1pPr>
      <a:lvl2pPr marL="989696" indent="-380653" algn="l" defTabSz="609044" rtl="0" eaLnBrk="1" latinLnBrk="0" hangingPunct="1">
        <a:spcBef>
          <a:spcPct val="20000"/>
        </a:spcBef>
        <a:buFont typeface="Arial"/>
        <a:buChar char="–"/>
        <a:defRPr sz="3730" kern="1200">
          <a:solidFill>
            <a:schemeClr val="tx1"/>
          </a:solidFill>
          <a:latin typeface="+mn-lt"/>
          <a:ea typeface="+mn-ea"/>
          <a:cs typeface="+mn-cs"/>
        </a:defRPr>
      </a:lvl2pPr>
      <a:lvl3pPr marL="1522609" indent="-304522" algn="l" defTabSz="609044" rtl="0" eaLnBrk="1" latinLnBrk="0" hangingPunct="1">
        <a:spcBef>
          <a:spcPct val="20000"/>
        </a:spcBef>
        <a:buFont typeface="Arial"/>
        <a:buChar char="•"/>
        <a:defRPr sz="3197" kern="1200">
          <a:solidFill>
            <a:schemeClr val="tx1"/>
          </a:solidFill>
          <a:latin typeface="+mn-lt"/>
          <a:ea typeface="+mn-ea"/>
          <a:cs typeface="+mn-cs"/>
        </a:defRPr>
      </a:lvl3pPr>
      <a:lvl4pPr marL="2131653" indent="-304522" algn="l" defTabSz="609044" rtl="0" eaLnBrk="1" latinLnBrk="0" hangingPunct="1">
        <a:spcBef>
          <a:spcPct val="20000"/>
        </a:spcBef>
        <a:buFont typeface="Arial"/>
        <a:buChar char="–"/>
        <a:defRPr sz="2664" kern="1200">
          <a:solidFill>
            <a:schemeClr val="tx1"/>
          </a:solidFill>
          <a:latin typeface="+mn-lt"/>
          <a:ea typeface="+mn-ea"/>
          <a:cs typeface="+mn-cs"/>
        </a:defRPr>
      </a:lvl4pPr>
      <a:lvl5pPr marL="2740697" indent="-304522" algn="l" defTabSz="609044" rtl="0" eaLnBrk="1" latinLnBrk="0" hangingPunct="1">
        <a:spcBef>
          <a:spcPct val="20000"/>
        </a:spcBef>
        <a:buFont typeface="Arial"/>
        <a:buChar char="»"/>
        <a:defRPr sz="2664" kern="1200">
          <a:solidFill>
            <a:schemeClr val="tx1"/>
          </a:solidFill>
          <a:latin typeface="+mn-lt"/>
          <a:ea typeface="+mn-ea"/>
          <a:cs typeface="+mn-cs"/>
        </a:defRPr>
      </a:lvl5pPr>
      <a:lvl6pPr marL="3349741" indent="-304522" algn="l" defTabSz="609044" rtl="0" eaLnBrk="1" latinLnBrk="0" hangingPunct="1">
        <a:spcBef>
          <a:spcPct val="20000"/>
        </a:spcBef>
        <a:buFont typeface="Arial"/>
        <a:buChar char="•"/>
        <a:defRPr sz="2664" kern="1200">
          <a:solidFill>
            <a:schemeClr val="tx1"/>
          </a:solidFill>
          <a:latin typeface="+mn-lt"/>
          <a:ea typeface="+mn-ea"/>
          <a:cs typeface="+mn-cs"/>
        </a:defRPr>
      </a:lvl6pPr>
      <a:lvl7pPr marL="3958784" indent="-304522" algn="l" defTabSz="609044" rtl="0" eaLnBrk="1" latinLnBrk="0" hangingPunct="1">
        <a:spcBef>
          <a:spcPct val="20000"/>
        </a:spcBef>
        <a:buFont typeface="Arial"/>
        <a:buChar char="•"/>
        <a:defRPr sz="2664" kern="1200">
          <a:solidFill>
            <a:schemeClr val="tx1"/>
          </a:solidFill>
          <a:latin typeface="+mn-lt"/>
          <a:ea typeface="+mn-ea"/>
          <a:cs typeface="+mn-cs"/>
        </a:defRPr>
      </a:lvl7pPr>
      <a:lvl8pPr marL="4567828" indent="-304522" algn="l" defTabSz="609044" rtl="0" eaLnBrk="1" latinLnBrk="0" hangingPunct="1">
        <a:spcBef>
          <a:spcPct val="20000"/>
        </a:spcBef>
        <a:buFont typeface="Arial"/>
        <a:buChar char="•"/>
        <a:defRPr sz="2664" kern="1200">
          <a:solidFill>
            <a:schemeClr val="tx1"/>
          </a:solidFill>
          <a:latin typeface="+mn-lt"/>
          <a:ea typeface="+mn-ea"/>
          <a:cs typeface="+mn-cs"/>
        </a:defRPr>
      </a:lvl8pPr>
      <a:lvl9pPr marL="5176871" indent="-304522" algn="l" defTabSz="609044"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nl-NL"/>
      </a:defPPr>
      <a:lvl1pPr marL="0" algn="l" defTabSz="609044" rtl="0" eaLnBrk="1" latinLnBrk="0" hangingPunct="1">
        <a:defRPr sz="2398" kern="1200">
          <a:solidFill>
            <a:schemeClr val="tx1"/>
          </a:solidFill>
          <a:latin typeface="+mn-lt"/>
          <a:ea typeface="+mn-ea"/>
          <a:cs typeface="+mn-cs"/>
        </a:defRPr>
      </a:lvl1pPr>
      <a:lvl2pPr marL="609044" algn="l" defTabSz="609044" rtl="0" eaLnBrk="1" latinLnBrk="0" hangingPunct="1">
        <a:defRPr sz="2398" kern="1200">
          <a:solidFill>
            <a:schemeClr val="tx1"/>
          </a:solidFill>
          <a:latin typeface="+mn-lt"/>
          <a:ea typeface="+mn-ea"/>
          <a:cs typeface="+mn-cs"/>
        </a:defRPr>
      </a:lvl2pPr>
      <a:lvl3pPr marL="1218087" algn="l" defTabSz="609044" rtl="0" eaLnBrk="1" latinLnBrk="0" hangingPunct="1">
        <a:defRPr sz="2398" kern="1200">
          <a:solidFill>
            <a:schemeClr val="tx1"/>
          </a:solidFill>
          <a:latin typeface="+mn-lt"/>
          <a:ea typeface="+mn-ea"/>
          <a:cs typeface="+mn-cs"/>
        </a:defRPr>
      </a:lvl3pPr>
      <a:lvl4pPr marL="1827131" algn="l" defTabSz="609044" rtl="0" eaLnBrk="1" latinLnBrk="0" hangingPunct="1">
        <a:defRPr sz="2398" kern="1200">
          <a:solidFill>
            <a:schemeClr val="tx1"/>
          </a:solidFill>
          <a:latin typeface="+mn-lt"/>
          <a:ea typeface="+mn-ea"/>
          <a:cs typeface="+mn-cs"/>
        </a:defRPr>
      </a:lvl4pPr>
      <a:lvl5pPr marL="2436175" algn="l" defTabSz="609044" rtl="0" eaLnBrk="1" latinLnBrk="0" hangingPunct="1">
        <a:defRPr sz="2398" kern="1200">
          <a:solidFill>
            <a:schemeClr val="tx1"/>
          </a:solidFill>
          <a:latin typeface="+mn-lt"/>
          <a:ea typeface="+mn-ea"/>
          <a:cs typeface="+mn-cs"/>
        </a:defRPr>
      </a:lvl5pPr>
      <a:lvl6pPr marL="3045219" algn="l" defTabSz="609044" rtl="0" eaLnBrk="1" latinLnBrk="0" hangingPunct="1">
        <a:defRPr sz="2398" kern="1200">
          <a:solidFill>
            <a:schemeClr val="tx1"/>
          </a:solidFill>
          <a:latin typeface="+mn-lt"/>
          <a:ea typeface="+mn-ea"/>
          <a:cs typeface="+mn-cs"/>
        </a:defRPr>
      </a:lvl6pPr>
      <a:lvl7pPr marL="3654263" algn="l" defTabSz="609044" rtl="0" eaLnBrk="1" latinLnBrk="0" hangingPunct="1">
        <a:defRPr sz="2398" kern="1200">
          <a:solidFill>
            <a:schemeClr val="tx1"/>
          </a:solidFill>
          <a:latin typeface="+mn-lt"/>
          <a:ea typeface="+mn-ea"/>
          <a:cs typeface="+mn-cs"/>
        </a:defRPr>
      </a:lvl7pPr>
      <a:lvl8pPr marL="4263306" algn="l" defTabSz="609044" rtl="0" eaLnBrk="1" latinLnBrk="0" hangingPunct="1">
        <a:defRPr sz="2398" kern="1200">
          <a:solidFill>
            <a:schemeClr val="tx1"/>
          </a:solidFill>
          <a:latin typeface="+mn-lt"/>
          <a:ea typeface="+mn-ea"/>
          <a:cs typeface="+mn-cs"/>
        </a:defRPr>
      </a:lvl8pPr>
      <a:lvl9pPr marL="4872350" algn="l" defTabSz="609044" rtl="0" eaLnBrk="1" latinLnBrk="0" hangingPunct="1">
        <a:defRPr sz="2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hyperlink" Target="https://omroepalmere.nl/2024/03/almere-achter-de-schermen-aflevering-10-video/" TargetMode="External"/><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www.linkedin.com/posts/almerecityfc_bettertogethermaand-almerevooralmere-bettertogether-activity-7278042005744566272-Ldta?utm_source=share&amp;utm_medium=member_desktop" TargetMode="External"/><Relationship Id="rId4" Type="http://schemas.openxmlformats.org/officeDocument/2006/relationships/hyperlink" Target="https://www.omroepflevoland.nl/nieuws/409163/bijna-half-miljoen-extra-nodig-om-kinderen-uit-arme-gezinnen-te-laten-sport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hyperlink" Target="http://www.jeugdfondssportencultuur.nl/almere"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mailto:almere@jeugdfondssportencultuur.n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925360" y="-964796"/>
            <a:ext cx="4550489" cy="5243119"/>
          </a:xfrm>
        </p:spPr>
        <p:txBody>
          <a:bodyPr>
            <a:normAutofit/>
          </a:bodyPr>
          <a:lstStyle/>
          <a:p>
            <a:br>
              <a:rPr lang="nl-NL" sz="2000" b="1" dirty="0">
                <a:solidFill>
                  <a:srgbClr val="B18CEC"/>
                </a:solidFill>
                <a:latin typeface="Druk Wide Medium"/>
                <a:cs typeface="Druk Wide Medium"/>
              </a:rPr>
            </a:br>
            <a:br>
              <a:rPr lang="nl-NL" sz="2000" b="1" dirty="0">
                <a:solidFill>
                  <a:srgbClr val="B18CEC"/>
                </a:solidFill>
                <a:latin typeface="Druk Wide Medium"/>
                <a:cs typeface="Druk Wide Medium"/>
              </a:rPr>
            </a:br>
            <a:br>
              <a:rPr lang="nl-NL" sz="2000" b="1" dirty="0">
                <a:solidFill>
                  <a:srgbClr val="B18CEC"/>
                </a:solidFill>
                <a:latin typeface="Druk Wide Medium"/>
                <a:cs typeface="Druk Wide Medium"/>
              </a:rPr>
            </a:br>
            <a:r>
              <a:rPr lang="nl-NL" sz="2000" b="1" dirty="0">
                <a:solidFill>
                  <a:srgbClr val="B18CEC"/>
                </a:solidFill>
                <a:latin typeface="Druk Wide Medium"/>
                <a:cs typeface="Druk Wide Medium"/>
              </a:rPr>
              <a:t>Jeugdfonds Sport &amp; Cultuur Almere</a:t>
            </a:r>
            <a:br>
              <a:rPr lang="nl-NL" sz="4000" b="1" dirty="0">
                <a:solidFill>
                  <a:srgbClr val="B18CEC"/>
                </a:solidFill>
                <a:latin typeface="Druk Wide Medium"/>
                <a:cs typeface="Druk Wide Medium"/>
              </a:rPr>
            </a:br>
            <a:r>
              <a:rPr lang="nl-NL" sz="4000" b="1" dirty="0">
                <a:solidFill>
                  <a:srgbClr val="B18CEC"/>
                </a:solidFill>
                <a:latin typeface="Druk Wide Medium"/>
                <a:cs typeface="Druk Wide Medium"/>
              </a:rPr>
              <a:t>Jaarverslag 2024</a:t>
            </a:r>
            <a:br>
              <a:rPr lang="nl-NL" sz="4000" b="1" dirty="0">
                <a:solidFill>
                  <a:srgbClr val="B18CEC"/>
                </a:solidFill>
                <a:latin typeface="Druk Wide Medium"/>
                <a:cs typeface="Druk Wide Medium"/>
              </a:rPr>
            </a:br>
            <a:br>
              <a:rPr lang="nl-NL" sz="3000" b="1" dirty="0">
                <a:solidFill>
                  <a:srgbClr val="B18CEC"/>
                </a:solidFill>
                <a:latin typeface="Druk Wide Medium"/>
                <a:cs typeface="Druk Wide Medium"/>
              </a:rPr>
            </a:br>
            <a:br>
              <a:rPr lang="nl-NL" sz="2000" b="1" dirty="0">
                <a:solidFill>
                  <a:srgbClr val="B18CEC"/>
                </a:solidFill>
                <a:latin typeface="Druk Wide Medium"/>
                <a:cs typeface="Druk Wide Medium"/>
              </a:rPr>
            </a:br>
            <a:endParaRPr lang="nl-NL" sz="3000" dirty="0">
              <a:latin typeface="Druk Wide Medium"/>
              <a:cs typeface="Arial"/>
            </a:endParaRPr>
          </a:p>
        </p:txBody>
      </p:sp>
      <p:sp>
        <p:nvSpPr>
          <p:cNvPr id="3" name="Tijdelijke aanduiding voor dianummer 2">
            <a:extLst>
              <a:ext uri="{FF2B5EF4-FFF2-40B4-BE49-F238E27FC236}">
                <a16:creationId xmlns:a16="http://schemas.microsoft.com/office/drawing/2014/main" id="{B7AF4BA0-EF76-1013-EFDC-312E5C007C02}"/>
              </a:ext>
            </a:extLst>
          </p:cNvPr>
          <p:cNvSpPr>
            <a:spLocks noGrp="1"/>
          </p:cNvSpPr>
          <p:nvPr>
            <p:ph type="sldNum" sz="quarter" idx="12"/>
          </p:nvPr>
        </p:nvSpPr>
        <p:spPr/>
        <p:txBody>
          <a:bodyPr/>
          <a:lstStyle/>
          <a:p>
            <a:r>
              <a:rPr lang="nl-NL" sz="1550">
                <a:cs typeface="Calibri"/>
              </a:rPr>
              <a:t>1</a:t>
            </a:r>
            <a:endParaRPr lang="nl-NL"/>
          </a:p>
        </p:txBody>
      </p:sp>
    </p:spTree>
    <p:extLst>
      <p:ext uri="{BB962C8B-B14F-4D97-AF65-F5344CB8AC3E}">
        <p14:creationId xmlns:p14="http://schemas.microsoft.com/office/powerpoint/2010/main" val="105824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758297BB-5FDF-45ED-8746-8BCD07DEB022}"/>
              </a:ext>
            </a:extLst>
          </p:cNvPr>
          <p:cNvSpPr>
            <a:spLocks noGrp="1"/>
          </p:cNvSpPr>
          <p:nvPr>
            <p:ph type="sldNum" sz="quarter" idx="12"/>
          </p:nvPr>
        </p:nvSpPr>
        <p:spPr/>
        <p:txBody>
          <a:bodyPr/>
          <a:lstStyle/>
          <a:p>
            <a:r>
              <a:rPr lang="nl-NL" sz="1550" dirty="0">
                <a:ea typeface="Calibri"/>
                <a:cs typeface="Calibri"/>
              </a:rPr>
              <a:t>10</a:t>
            </a:r>
          </a:p>
        </p:txBody>
      </p:sp>
      <p:pic>
        <p:nvPicPr>
          <p:cNvPr id="7" name="Afbeelding 6">
            <a:extLst>
              <a:ext uri="{FF2B5EF4-FFF2-40B4-BE49-F238E27FC236}">
                <a16:creationId xmlns:a16="http://schemas.microsoft.com/office/drawing/2014/main" id="{F0967E59-8571-9C9C-5E2C-9F2D1DD35095}"/>
              </a:ext>
            </a:extLst>
          </p:cNvPr>
          <p:cNvPicPr>
            <a:picLocks noChangeAspect="1"/>
          </p:cNvPicPr>
          <p:nvPr/>
        </p:nvPicPr>
        <p:blipFill>
          <a:blip r:embed="rId3"/>
          <a:stretch>
            <a:fillRect/>
          </a:stretch>
        </p:blipFill>
        <p:spPr>
          <a:xfrm>
            <a:off x="1453911" y="425295"/>
            <a:ext cx="8489289" cy="5219505"/>
          </a:xfrm>
          <a:prstGeom prst="rect">
            <a:avLst/>
          </a:prstGeom>
        </p:spPr>
      </p:pic>
    </p:spTree>
    <p:extLst>
      <p:ext uri="{BB962C8B-B14F-4D97-AF65-F5344CB8AC3E}">
        <p14:creationId xmlns:p14="http://schemas.microsoft.com/office/powerpoint/2010/main" val="2864692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D4B522C7-C08D-D17A-9E16-058022A76C72}"/>
              </a:ext>
            </a:extLst>
          </p:cNvPr>
          <p:cNvSpPr>
            <a:spLocks noGrp="1"/>
          </p:cNvSpPr>
          <p:nvPr>
            <p:ph type="body" sz="quarter" idx="3"/>
          </p:nvPr>
        </p:nvSpPr>
        <p:spPr>
          <a:xfrm>
            <a:off x="578651" y="332527"/>
            <a:ext cx="5389033" cy="639762"/>
          </a:xfrm>
        </p:spPr>
        <p:txBody>
          <a:bodyPr>
            <a:noAutofit/>
          </a:bodyPr>
          <a:lstStyle/>
          <a:p>
            <a:r>
              <a:rPr lang="nl-NL" sz="2900">
                <a:solidFill>
                  <a:srgbClr val="B18CEC"/>
                </a:solidFill>
                <a:latin typeface="Druk Wide Medium"/>
              </a:rPr>
              <a:t>Coördinator verslag </a:t>
            </a:r>
            <a:endParaRPr lang="nl-NL" sz="2931">
              <a:solidFill>
                <a:srgbClr val="B18CEC"/>
              </a:solidFill>
              <a:latin typeface="Druk Wide Medium"/>
            </a:endParaRPr>
          </a:p>
        </p:txBody>
      </p:sp>
      <p:sp>
        <p:nvSpPr>
          <p:cNvPr id="13" name="Tijdelijke aanduiding voor inhoud 12">
            <a:extLst>
              <a:ext uri="{FF2B5EF4-FFF2-40B4-BE49-F238E27FC236}">
                <a16:creationId xmlns:a16="http://schemas.microsoft.com/office/drawing/2014/main" id="{578CA64B-A529-EFD0-899D-CE5690C5D268}"/>
              </a:ext>
            </a:extLst>
          </p:cNvPr>
          <p:cNvSpPr>
            <a:spLocks noGrp="1"/>
          </p:cNvSpPr>
          <p:nvPr>
            <p:ph sz="quarter" idx="4"/>
          </p:nvPr>
        </p:nvSpPr>
        <p:spPr>
          <a:xfrm>
            <a:off x="-84216" y="1156800"/>
            <a:ext cx="7211348" cy="4544399"/>
          </a:xfrm>
        </p:spPr>
        <p:txBody>
          <a:bodyPr vert="horz" lIns="91440" tIns="45720" rIns="91440" bIns="45720" rtlCol="0" anchor="t">
            <a:noAutofit/>
          </a:bodyPr>
          <a:lstStyle/>
          <a:p>
            <a:pPr marL="714375" indent="0">
              <a:buNone/>
            </a:pPr>
            <a:r>
              <a:rPr lang="nl-NL" sz="1000" dirty="0">
                <a:latin typeface="Arial"/>
                <a:cs typeface="Arial"/>
              </a:rPr>
              <a:t>2024 was een succesvol jaar als je kijkt naar het aantal goedgekeurde aanvragen. Echter betekent dit ook dat meer gezinnen in Almere in armoede leven, door verschillende redenen: inflatie, hoge energiekosten, echtscheidingen en voormalig ZZP'ers. </a:t>
            </a:r>
            <a:endParaRPr lang="en-US" sz="1000" dirty="0">
              <a:solidFill>
                <a:srgbClr val="FF0000"/>
              </a:solidFill>
              <a:latin typeface="Arial" panose="020B0604020202020204" pitchFamily="34" charset="0"/>
              <a:cs typeface="Arial" panose="020B0604020202020204" pitchFamily="34" charset="0"/>
            </a:endParaRPr>
          </a:p>
          <a:p>
            <a:pPr marL="714375" indent="0">
              <a:buNone/>
            </a:pPr>
            <a:endParaRPr lang="en-US" sz="1000" dirty="0">
              <a:solidFill>
                <a:srgbClr val="FF0000"/>
              </a:solidFill>
              <a:latin typeface="Arial" panose="020B0604020202020204" pitchFamily="34" charset="0"/>
              <a:cs typeface="Arial" panose="020B0604020202020204" pitchFamily="34" charset="0"/>
            </a:endParaRPr>
          </a:p>
          <a:p>
            <a:pPr marL="714375" indent="0">
              <a:buNone/>
            </a:pPr>
            <a:r>
              <a:rPr lang="nl-NL" sz="1000" dirty="0">
                <a:latin typeface="Arial"/>
                <a:cs typeface="Arial"/>
              </a:rPr>
              <a:t>Er zijn nieuwe Meerkrachten en aanbieders geworven. Met diverse partners in de stad is de verbinding gemaakt om meer samen te werken en de doelgroep te gaan bereiken. Er zijn acties gevoerd door partners om de opgehaalde bijdrages te kunnen gebruiken voor de vele kind-aanvragen.</a:t>
            </a:r>
          </a:p>
          <a:p>
            <a:pPr marL="714375" indent="0">
              <a:buNone/>
            </a:pPr>
            <a:endParaRPr lang="nl-NL" sz="1000" dirty="0">
              <a:latin typeface="Arial" panose="020B0604020202020204" pitchFamily="34" charset="0"/>
              <a:cs typeface="Arial" panose="020B0604020202020204" pitchFamily="34" charset="0"/>
            </a:endParaRPr>
          </a:p>
          <a:p>
            <a:pPr marL="714375" indent="0">
              <a:buNone/>
            </a:pPr>
            <a:r>
              <a:rPr lang="nl-NL" sz="1000" dirty="0">
                <a:latin typeface="Arial" panose="020B0604020202020204" pitchFamily="34" charset="0"/>
                <a:cs typeface="Arial" panose="020B0604020202020204" pitchFamily="34" charset="0"/>
              </a:rPr>
              <a:t>Op 1 januari 2024 zijn wij gestart met een eigen backoffice in Almere en hebben wij een mooie werkruimte gekregen in de Nieuwe Bibliotheek in Almere Stad. Wij zijn super trots op deze mooie ontwikkeling.</a:t>
            </a:r>
          </a:p>
          <a:p>
            <a:pPr marL="714375" indent="0">
              <a:buNone/>
            </a:pPr>
            <a:endParaRPr lang="nl-NL" sz="1000" dirty="0">
              <a:latin typeface="Arial" panose="020B0604020202020204" pitchFamily="34" charset="0"/>
              <a:cs typeface="Arial" panose="020B0604020202020204" pitchFamily="34" charset="0"/>
            </a:endParaRPr>
          </a:p>
          <a:p>
            <a:pPr marL="714375" indent="0">
              <a:buNone/>
            </a:pPr>
            <a:r>
              <a:rPr lang="nl-NL" sz="1000" dirty="0">
                <a:latin typeface="Arial" panose="020B0604020202020204" pitchFamily="34" charset="0"/>
                <a:cs typeface="Arial" panose="020B0604020202020204" pitchFamily="34" charset="0"/>
              </a:rPr>
              <a:t>Ook willen we uiteraard in het nieuwe jaar nog meer aanvragen goedkeuren dan in 2024. </a:t>
            </a:r>
          </a:p>
          <a:p>
            <a:pPr marL="714375" indent="0">
              <a:buNone/>
            </a:pPr>
            <a:endParaRPr lang="nl-NL" sz="1000" dirty="0">
              <a:solidFill>
                <a:srgbClr val="FF0000"/>
              </a:solidFill>
              <a:latin typeface="Arial" panose="020B0604020202020204" pitchFamily="34" charset="0"/>
              <a:cs typeface="Arial" panose="020B0604020202020204" pitchFamily="34" charset="0"/>
            </a:endParaRPr>
          </a:p>
          <a:p>
            <a:pPr marL="714375" indent="0">
              <a:buNone/>
            </a:pPr>
            <a:r>
              <a:rPr lang="nl-NL" sz="1000" dirty="0">
                <a:latin typeface="Arial" panose="020B0604020202020204" pitchFamily="34" charset="0"/>
                <a:cs typeface="Arial" panose="020B0604020202020204" pitchFamily="34" charset="0"/>
              </a:rPr>
              <a:t>In Almere leven 8.000 kinderen op de armoedegrens, dit betekent werk aan de winkel! Alle kinderen in Almere moeten mee kunnen doen aan sport, zwemmen of cultuur.</a:t>
            </a:r>
          </a:p>
          <a:p>
            <a:pPr marL="714375" indent="0">
              <a:buNone/>
            </a:pPr>
            <a:endParaRPr lang="nl-NL" sz="1000" dirty="0">
              <a:latin typeface="Arial" panose="020B0604020202020204" pitchFamily="34" charset="0"/>
              <a:cs typeface="Arial" panose="020B0604020202020204" pitchFamily="34" charset="0"/>
            </a:endParaRPr>
          </a:p>
          <a:p>
            <a:pPr marL="714375" indent="0">
              <a:buNone/>
            </a:pPr>
            <a:r>
              <a:rPr lang="nl-NL" sz="1000" dirty="0">
                <a:latin typeface="Arial" panose="020B0604020202020204" pitchFamily="34" charset="0"/>
                <a:cs typeface="Arial" panose="020B0604020202020204" pitchFamily="34" charset="0"/>
              </a:rPr>
              <a:t>Yvonne Wolff en Lindy Heijmering</a:t>
            </a:r>
          </a:p>
          <a:p>
            <a:pPr marL="714375" indent="0">
              <a:buNone/>
            </a:pPr>
            <a:r>
              <a:rPr lang="nl-NL" sz="1000" dirty="0">
                <a:latin typeface="Arial" panose="020B0604020202020204" pitchFamily="34" charset="0"/>
                <a:cs typeface="Arial" panose="020B0604020202020204" pitchFamily="34" charset="0"/>
              </a:rPr>
              <a:t>Coördinatoren Jeugdfonds Sport &amp; Cultuur Almere</a:t>
            </a:r>
          </a:p>
          <a:p>
            <a:pPr marL="714375" indent="0">
              <a:buNone/>
            </a:pPr>
            <a:endParaRPr lang="nl-NL" sz="900" dirty="0">
              <a:latin typeface="Arial"/>
              <a:cs typeface="Arial"/>
            </a:endParaRPr>
          </a:p>
          <a:p>
            <a:pPr marL="714375" indent="0">
              <a:buNone/>
            </a:pPr>
            <a:endParaRPr lang="nl-NL" sz="900" dirty="0">
              <a:latin typeface="Arial"/>
              <a:cs typeface="Arial"/>
            </a:endParaRPr>
          </a:p>
          <a:p>
            <a:pPr marL="714375" indent="0">
              <a:buNone/>
            </a:pPr>
            <a:endParaRPr lang="nl-NL" sz="900" dirty="0">
              <a:latin typeface="Arial"/>
              <a:cs typeface="Arial"/>
            </a:endParaRPr>
          </a:p>
          <a:p>
            <a:pPr marL="0" indent="0">
              <a:buNone/>
            </a:pPr>
            <a:endParaRPr lang="nl-NL" sz="900" dirty="0"/>
          </a:p>
        </p:txBody>
      </p:sp>
      <p:sp>
        <p:nvSpPr>
          <p:cNvPr id="6" name="Tijdelijke aanduiding voor dianummer 5">
            <a:extLst>
              <a:ext uri="{FF2B5EF4-FFF2-40B4-BE49-F238E27FC236}">
                <a16:creationId xmlns:a16="http://schemas.microsoft.com/office/drawing/2014/main" id="{FBAA9BC9-65AF-80EC-B27C-A24B3E4B89D6}"/>
              </a:ext>
            </a:extLst>
          </p:cNvPr>
          <p:cNvSpPr>
            <a:spLocks noGrp="1"/>
          </p:cNvSpPr>
          <p:nvPr>
            <p:ph type="sldNum" sz="quarter" idx="12"/>
          </p:nvPr>
        </p:nvSpPr>
        <p:spPr/>
        <p:txBody>
          <a:bodyPr/>
          <a:lstStyle/>
          <a:p>
            <a:r>
              <a:rPr lang="nl-NL" sz="1550" dirty="0">
                <a:ea typeface="Calibri"/>
                <a:cs typeface="Calibri"/>
              </a:rPr>
              <a:t>11</a:t>
            </a:r>
          </a:p>
        </p:txBody>
      </p:sp>
      <p:pic>
        <p:nvPicPr>
          <p:cNvPr id="2" name="Afbeelding 1" descr="Afbeelding met Menselijk gezicht, persoon, kleding, glimlach&#10;&#10;Automatisch gegenereerde beschrijving">
            <a:extLst>
              <a:ext uri="{FF2B5EF4-FFF2-40B4-BE49-F238E27FC236}">
                <a16:creationId xmlns:a16="http://schemas.microsoft.com/office/drawing/2014/main" id="{92C9B06A-E99A-5C51-61DE-4030F4A4AE02}"/>
              </a:ext>
            </a:extLst>
          </p:cNvPr>
          <p:cNvPicPr>
            <a:picLocks noChangeAspect="1"/>
          </p:cNvPicPr>
          <p:nvPr/>
        </p:nvPicPr>
        <p:blipFill>
          <a:blip r:embed="rId3"/>
          <a:stretch>
            <a:fillRect/>
          </a:stretch>
        </p:blipFill>
        <p:spPr>
          <a:xfrm>
            <a:off x="8156407" y="2146132"/>
            <a:ext cx="2857500" cy="1924050"/>
          </a:xfrm>
          <a:prstGeom prst="rect">
            <a:avLst/>
          </a:prstGeom>
        </p:spPr>
      </p:pic>
    </p:spTree>
    <p:extLst>
      <p:ext uri="{BB962C8B-B14F-4D97-AF65-F5344CB8AC3E}">
        <p14:creationId xmlns:p14="http://schemas.microsoft.com/office/powerpoint/2010/main" val="3353975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D4B522C7-C08D-D17A-9E16-058022A76C72}"/>
              </a:ext>
            </a:extLst>
          </p:cNvPr>
          <p:cNvSpPr>
            <a:spLocks noGrp="1"/>
          </p:cNvSpPr>
          <p:nvPr>
            <p:ph type="body" sz="quarter" idx="3"/>
          </p:nvPr>
        </p:nvSpPr>
        <p:spPr>
          <a:xfrm>
            <a:off x="613820" y="121512"/>
            <a:ext cx="5389033" cy="639762"/>
          </a:xfrm>
        </p:spPr>
        <p:txBody>
          <a:bodyPr>
            <a:noAutofit/>
          </a:bodyPr>
          <a:lstStyle/>
          <a:p>
            <a:r>
              <a:rPr lang="nl-NL" sz="2931" dirty="0">
                <a:solidFill>
                  <a:srgbClr val="B18CEC"/>
                </a:solidFill>
                <a:latin typeface="Druk Wide Medium"/>
              </a:rPr>
              <a:t>Hoogtepunten 2024 (1)</a:t>
            </a:r>
          </a:p>
        </p:txBody>
      </p:sp>
      <p:sp>
        <p:nvSpPr>
          <p:cNvPr id="6" name="Tijdelijke aanduiding voor dianummer 5">
            <a:extLst>
              <a:ext uri="{FF2B5EF4-FFF2-40B4-BE49-F238E27FC236}">
                <a16:creationId xmlns:a16="http://schemas.microsoft.com/office/drawing/2014/main" id="{FBAA9BC9-65AF-80EC-B27C-A24B3E4B89D6}"/>
              </a:ext>
            </a:extLst>
          </p:cNvPr>
          <p:cNvSpPr>
            <a:spLocks noGrp="1"/>
          </p:cNvSpPr>
          <p:nvPr>
            <p:ph type="sldNum" sz="quarter" idx="12"/>
          </p:nvPr>
        </p:nvSpPr>
        <p:spPr/>
        <p:txBody>
          <a:bodyPr/>
          <a:lstStyle/>
          <a:p>
            <a:r>
              <a:rPr lang="nl-NL" sz="1550" dirty="0">
                <a:ea typeface="Calibri"/>
                <a:cs typeface="Calibri"/>
              </a:rPr>
              <a:t>12</a:t>
            </a:r>
          </a:p>
        </p:txBody>
      </p:sp>
      <p:sp>
        <p:nvSpPr>
          <p:cNvPr id="7" name="Tijdelijke aanduiding voor inhoud 10">
            <a:extLst>
              <a:ext uri="{FF2B5EF4-FFF2-40B4-BE49-F238E27FC236}">
                <a16:creationId xmlns:a16="http://schemas.microsoft.com/office/drawing/2014/main" id="{197A6F01-B048-407A-E5ED-6920856048FC}"/>
              </a:ext>
            </a:extLst>
          </p:cNvPr>
          <p:cNvSpPr>
            <a:spLocks noGrp="1"/>
          </p:cNvSpPr>
          <p:nvPr/>
        </p:nvSpPr>
        <p:spPr>
          <a:xfrm>
            <a:off x="609600" y="880894"/>
            <a:ext cx="6818330" cy="5096212"/>
          </a:xfrm>
          <a:prstGeom prst="rect">
            <a:avLst/>
          </a:prstGeom>
        </p:spPr>
        <p:txBody>
          <a:bodyPr vert="horz" lIns="91440" tIns="45720" rIns="91440" bIns="45720" rtlCol="0" anchor="t">
            <a:noAutofit/>
          </a:bodyPr>
          <a:lstStyle>
            <a:lvl1pPr marL="456783" indent="-456783" algn="l" defTabSz="609044" rtl="0" eaLnBrk="1" latinLnBrk="0" hangingPunct="1">
              <a:spcBef>
                <a:spcPct val="20000"/>
              </a:spcBef>
              <a:buFont typeface="Arial"/>
              <a:buChar char="•"/>
              <a:defRPr sz="3197" kern="1200">
                <a:solidFill>
                  <a:schemeClr val="tx1"/>
                </a:solidFill>
                <a:latin typeface="+mn-lt"/>
                <a:ea typeface="+mn-ea"/>
                <a:cs typeface="+mn-cs"/>
              </a:defRPr>
            </a:lvl1pPr>
            <a:lvl2pPr marL="989696" indent="-380653" algn="l" defTabSz="609044" rtl="0" eaLnBrk="1" latinLnBrk="0" hangingPunct="1">
              <a:spcBef>
                <a:spcPct val="20000"/>
              </a:spcBef>
              <a:buFont typeface="Arial"/>
              <a:buChar char="–"/>
              <a:defRPr sz="2664" kern="1200">
                <a:solidFill>
                  <a:schemeClr val="tx1"/>
                </a:solidFill>
                <a:latin typeface="+mn-lt"/>
                <a:ea typeface="+mn-ea"/>
                <a:cs typeface="+mn-cs"/>
              </a:defRPr>
            </a:lvl2pPr>
            <a:lvl3pPr marL="1522609" indent="-304522" algn="l" defTabSz="609044" rtl="0" eaLnBrk="1" latinLnBrk="0" hangingPunct="1">
              <a:spcBef>
                <a:spcPct val="20000"/>
              </a:spcBef>
              <a:buFont typeface="Arial"/>
              <a:buChar char="•"/>
              <a:defRPr sz="2398" kern="1200">
                <a:solidFill>
                  <a:schemeClr val="tx1"/>
                </a:solidFill>
                <a:latin typeface="+mn-lt"/>
                <a:ea typeface="+mn-ea"/>
                <a:cs typeface="+mn-cs"/>
              </a:defRPr>
            </a:lvl3pPr>
            <a:lvl4pPr marL="2131653" indent="-304522" algn="l" defTabSz="609044" rtl="0" eaLnBrk="1" latinLnBrk="0" hangingPunct="1">
              <a:spcBef>
                <a:spcPct val="20000"/>
              </a:spcBef>
              <a:buFont typeface="Arial"/>
              <a:buChar char="–"/>
              <a:defRPr sz="2131" kern="1200">
                <a:solidFill>
                  <a:schemeClr val="tx1"/>
                </a:solidFill>
                <a:latin typeface="+mn-lt"/>
                <a:ea typeface="+mn-ea"/>
                <a:cs typeface="+mn-cs"/>
              </a:defRPr>
            </a:lvl4pPr>
            <a:lvl5pPr marL="2740697" indent="-304522" algn="l" defTabSz="609044" rtl="0" eaLnBrk="1" latinLnBrk="0" hangingPunct="1">
              <a:spcBef>
                <a:spcPct val="20000"/>
              </a:spcBef>
              <a:buFont typeface="Arial"/>
              <a:buChar char="»"/>
              <a:defRPr sz="2131" kern="1200">
                <a:solidFill>
                  <a:schemeClr val="tx1"/>
                </a:solidFill>
                <a:latin typeface="+mn-lt"/>
                <a:ea typeface="+mn-ea"/>
                <a:cs typeface="+mn-cs"/>
              </a:defRPr>
            </a:lvl5pPr>
            <a:lvl6pPr marL="3349741" indent="-304522" algn="l" defTabSz="609044" rtl="0" eaLnBrk="1" latinLnBrk="0" hangingPunct="1">
              <a:spcBef>
                <a:spcPct val="20000"/>
              </a:spcBef>
              <a:buFont typeface="Arial"/>
              <a:buChar char="•"/>
              <a:defRPr sz="2131" kern="1200">
                <a:solidFill>
                  <a:schemeClr val="tx1"/>
                </a:solidFill>
                <a:latin typeface="+mn-lt"/>
                <a:ea typeface="+mn-ea"/>
                <a:cs typeface="+mn-cs"/>
              </a:defRPr>
            </a:lvl6pPr>
            <a:lvl7pPr marL="3958784" indent="-304522" algn="l" defTabSz="609044" rtl="0" eaLnBrk="1" latinLnBrk="0" hangingPunct="1">
              <a:spcBef>
                <a:spcPct val="20000"/>
              </a:spcBef>
              <a:buFont typeface="Arial"/>
              <a:buChar char="•"/>
              <a:defRPr sz="2131" kern="1200">
                <a:solidFill>
                  <a:schemeClr val="tx1"/>
                </a:solidFill>
                <a:latin typeface="+mn-lt"/>
                <a:ea typeface="+mn-ea"/>
                <a:cs typeface="+mn-cs"/>
              </a:defRPr>
            </a:lvl7pPr>
            <a:lvl8pPr marL="4567828" indent="-304522" algn="l" defTabSz="609044" rtl="0" eaLnBrk="1" latinLnBrk="0" hangingPunct="1">
              <a:spcBef>
                <a:spcPct val="20000"/>
              </a:spcBef>
              <a:buFont typeface="Arial"/>
              <a:buChar char="•"/>
              <a:defRPr sz="2131" kern="1200">
                <a:solidFill>
                  <a:schemeClr val="tx1"/>
                </a:solidFill>
                <a:latin typeface="+mn-lt"/>
                <a:ea typeface="+mn-ea"/>
                <a:cs typeface="+mn-cs"/>
              </a:defRPr>
            </a:lvl8pPr>
            <a:lvl9pPr marL="5176871" indent="-304522" algn="l" defTabSz="609044" rtl="0" eaLnBrk="1" latinLnBrk="0" hangingPunct="1">
              <a:spcBef>
                <a:spcPct val="20000"/>
              </a:spcBef>
              <a:buFont typeface="Arial"/>
              <a:buChar char="•"/>
              <a:defRPr sz="2131" kern="1200">
                <a:solidFill>
                  <a:schemeClr val="tx1"/>
                </a:solidFill>
                <a:latin typeface="+mn-lt"/>
                <a:ea typeface="+mn-ea"/>
                <a:cs typeface="+mn-cs"/>
              </a:defRPr>
            </a:lvl9pPr>
          </a:lstStyle>
          <a:p>
            <a:pPr marL="171450" indent="-171450"/>
            <a:r>
              <a:rPr lang="nl-NL" sz="1000" dirty="0">
                <a:latin typeface="Arial"/>
                <a:ea typeface="+mn-lt"/>
                <a:cs typeface="Arial"/>
              </a:rPr>
              <a:t>        Ten opzichte van 2023 zijn er 199 aanvragen meer goedgekeurd.</a:t>
            </a:r>
            <a:endParaRPr lang="nl-NL" sz="900" dirty="0">
              <a:latin typeface="Arial"/>
              <a:ea typeface="+mn-lt"/>
              <a:cs typeface="Calibri"/>
            </a:endParaRPr>
          </a:p>
          <a:p>
            <a:pPr marL="456565" indent="-456565"/>
            <a:r>
              <a:rPr lang="nl-NL" sz="1000" dirty="0">
                <a:latin typeface="Arial"/>
                <a:ea typeface="+mn-lt"/>
                <a:cs typeface="Arial"/>
              </a:rPr>
              <a:t>Er hebben zich 112 nieuwe Meerkrachten aangemeld. Dat zijn er 30 meer dan vorig jaar! Het lijkt erop dat de landelijke </a:t>
            </a:r>
            <a:r>
              <a:rPr lang="nl-NL" sz="1000" dirty="0" err="1">
                <a:latin typeface="Arial"/>
                <a:ea typeface="+mn-lt"/>
                <a:cs typeface="Arial"/>
              </a:rPr>
              <a:t>Meerkracht</a:t>
            </a:r>
            <a:r>
              <a:rPr lang="nl-NL" sz="1000" dirty="0">
                <a:latin typeface="Arial"/>
                <a:ea typeface="+mn-lt"/>
                <a:cs typeface="Arial"/>
              </a:rPr>
              <a:t> campagne heeft geholpen in de groei.</a:t>
            </a:r>
          </a:p>
          <a:p>
            <a:pPr marL="456565" indent="-456565"/>
            <a:r>
              <a:rPr lang="nl-NL" sz="1000" dirty="0">
                <a:latin typeface="Arial"/>
                <a:ea typeface="+mn-lt"/>
                <a:cs typeface="Arial"/>
              </a:rPr>
              <a:t>Er zijn 23 nieuwe aanbieders bijgekomen. </a:t>
            </a:r>
          </a:p>
          <a:p>
            <a:pPr marL="456565" indent="-456565"/>
            <a:r>
              <a:rPr lang="nl-NL" sz="1000" dirty="0">
                <a:latin typeface="Arial"/>
                <a:ea typeface="+mn-lt"/>
                <a:cs typeface="Arial"/>
              </a:rPr>
              <a:t>We hebben een nieuwe ambassadeur voor sport erbij gekregen: Asia Dalfour (leerling bij </a:t>
            </a:r>
            <a:r>
              <a:rPr lang="nl-NL" sz="1000" dirty="0" err="1">
                <a:latin typeface="Arial"/>
                <a:ea typeface="+mn-lt"/>
                <a:cs typeface="Arial"/>
              </a:rPr>
              <a:t>Echnaton</a:t>
            </a:r>
            <a:r>
              <a:rPr lang="nl-NL" sz="1000" dirty="0">
                <a:latin typeface="Arial"/>
                <a:ea typeface="+mn-lt"/>
                <a:cs typeface="Arial"/>
              </a:rPr>
              <a:t> en tweede geworden bij Miss Teen Nederland verkiezing).</a:t>
            </a:r>
          </a:p>
          <a:p>
            <a:pPr marL="456565" indent="-456565"/>
            <a:r>
              <a:rPr lang="nl-NL" sz="1000" dirty="0">
                <a:latin typeface="Arial"/>
                <a:ea typeface="+mn-lt"/>
                <a:cs typeface="Arial"/>
              </a:rPr>
              <a:t>De Backoffice is van Utrecht naar Almere verhuisd. De backoffice van Almere is op 1 januari 2024 geopend. Ons nieuwe kantoorruimte bevindt zich in de Nieuwe Bibliotheek van Almere Stad en er zijn 2 nieuwe backoffice medewerkers aangenomen.</a:t>
            </a:r>
          </a:p>
          <a:p>
            <a:pPr marL="456565" indent="-456565"/>
            <a:r>
              <a:rPr lang="nl-NL" sz="1000" dirty="0">
                <a:latin typeface="Arial"/>
                <a:ea typeface="+mn-lt"/>
                <a:cs typeface="Arial"/>
              </a:rPr>
              <a:t>De Cultuurclubpas is in maart gelanceerd, waardoor de nieuwe Bibliotheek ook aanbieder is geworden.</a:t>
            </a:r>
          </a:p>
          <a:p>
            <a:pPr marL="456565" indent="-456565"/>
            <a:r>
              <a:rPr lang="nl-NL" sz="1000" dirty="0">
                <a:latin typeface="Arial"/>
                <a:ea typeface="+mn-lt"/>
                <a:cs typeface="Arial"/>
              </a:rPr>
              <a:t>Op donderdag 25 april hebben wij bij de Almeerse hockeyclub tijdens de </a:t>
            </a:r>
            <a:r>
              <a:rPr lang="nl-NL" sz="1000" dirty="0" err="1">
                <a:latin typeface="Arial"/>
                <a:ea typeface="+mn-lt"/>
                <a:cs typeface="Arial"/>
              </a:rPr>
              <a:t>Goldcup</a:t>
            </a:r>
            <a:r>
              <a:rPr lang="nl-NL" sz="1000" dirty="0">
                <a:latin typeface="Arial"/>
                <a:ea typeface="+mn-lt"/>
                <a:cs typeface="Arial"/>
              </a:rPr>
              <a:t> mogen collecteren. In totaal heeft dit bij 800 euro opgebracht. Tevens draagt een h</a:t>
            </a:r>
            <a:r>
              <a:rPr lang="nl-NL" sz="1000" dirty="0">
                <a:latin typeface="Arial"/>
                <a:cs typeface="Arial"/>
              </a:rPr>
              <a:t>ockeyteam van deze club het Jeugdfondslogo op hun sporttenue.</a:t>
            </a:r>
            <a:endParaRPr lang="nl-NL" sz="1000" dirty="0">
              <a:latin typeface="Arial"/>
              <a:ea typeface="+mn-lt"/>
              <a:cs typeface="Arial"/>
            </a:endParaRPr>
          </a:p>
          <a:p>
            <a:pPr marL="456565" indent="-456565"/>
            <a:r>
              <a:rPr lang="nl-NL" sz="1000" dirty="0">
                <a:latin typeface="Arial"/>
                <a:ea typeface="+mn-lt"/>
                <a:cs typeface="Arial"/>
              </a:rPr>
              <a:t>Op zondag 19 mei hebben wij een donatie mogen ontvangen van de Nobelrun. Wij waren het goede doel bij deze Almeerse hardloopwedstrijd.</a:t>
            </a:r>
          </a:p>
          <a:p>
            <a:pPr marL="456565" indent="-456565"/>
            <a:r>
              <a:rPr lang="nl-NL" sz="1000" dirty="0">
                <a:latin typeface="Arial"/>
                <a:ea typeface="+mn-lt"/>
                <a:cs typeface="Arial"/>
              </a:rPr>
              <a:t>Op zaterdag 29 juni 2024 was de tweede editie van de cultuurproeverij georganiseerd in de Nieuwe Bibliotheek van Almere-Stad. De volgende cultuurorganisaties presenteerden zich aan de kinderen: CKV, Luna Nguyen Atelier, Amy's Dansstudio, </a:t>
            </a:r>
            <a:r>
              <a:rPr lang="nl-NL" sz="1000" dirty="0" err="1">
                <a:latin typeface="Arial"/>
                <a:ea typeface="+mn-lt"/>
                <a:cs typeface="Arial"/>
              </a:rPr>
              <a:t>Rising</a:t>
            </a:r>
            <a:r>
              <a:rPr lang="nl-NL" sz="1000" dirty="0">
                <a:latin typeface="Arial"/>
                <a:ea typeface="+mn-lt"/>
                <a:cs typeface="Arial"/>
              </a:rPr>
              <a:t> </a:t>
            </a:r>
            <a:r>
              <a:rPr lang="nl-NL" sz="1000" dirty="0" err="1">
                <a:latin typeface="Arial"/>
                <a:ea typeface="+mn-lt"/>
                <a:cs typeface="Arial"/>
              </a:rPr>
              <a:t>Above</a:t>
            </a:r>
            <a:r>
              <a:rPr lang="nl-NL" sz="1000" dirty="0">
                <a:latin typeface="Arial"/>
                <a:ea typeface="+mn-lt"/>
                <a:cs typeface="Arial"/>
              </a:rPr>
              <a:t>, </a:t>
            </a:r>
            <a:r>
              <a:rPr lang="nl-NL" sz="1000" dirty="0" err="1">
                <a:latin typeface="Arial"/>
                <a:ea typeface="+mn-lt"/>
                <a:cs typeface="Arial"/>
              </a:rPr>
              <a:t>Cellobration</a:t>
            </a:r>
            <a:r>
              <a:rPr lang="nl-NL" sz="1000" dirty="0">
                <a:latin typeface="Arial"/>
                <a:ea typeface="+mn-lt"/>
                <a:cs typeface="Arial"/>
              </a:rPr>
              <a:t>, Interactive Piano en VV </a:t>
            </a:r>
            <a:r>
              <a:rPr lang="nl-NL" sz="1000" dirty="0" err="1">
                <a:latin typeface="Arial"/>
                <a:ea typeface="+mn-lt"/>
                <a:cs typeface="Arial"/>
              </a:rPr>
              <a:t>Flex</a:t>
            </a:r>
            <a:r>
              <a:rPr lang="nl-NL" sz="1000" dirty="0">
                <a:latin typeface="Arial"/>
                <a:ea typeface="+mn-lt"/>
                <a:cs typeface="Arial"/>
              </a:rPr>
              <a:t> </a:t>
            </a:r>
            <a:r>
              <a:rPr lang="nl-NL" sz="1000" dirty="0">
                <a:latin typeface="Arial"/>
                <a:cs typeface="Arial"/>
              </a:rPr>
              <a:t>en het Jeugdfonds Sport &amp; Cultuur Almere.</a:t>
            </a:r>
          </a:p>
          <a:p>
            <a:pPr marL="456565" indent="-456565"/>
            <a:r>
              <a:rPr lang="nl-NL" sz="1000" dirty="0">
                <a:latin typeface="Arial"/>
                <a:cs typeface="Arial"/>
              </a:rPr>
              <a:t>Tijdens de "Week van de armoede" waren er op 2 plekken in de stad activiteiten georganiseerd in het teken van het Jeugdfonds. Ouders en kinderen zijn benaderd met het bekend maken van de mogelijkheden.</a:t>
            </a:r>
          </a:p>
          <a:p>
            <a:pPr marL="456565" indent="-456565"/>
            <a:r>
              <a:rPr lang="nl-NL" sz="1000" dirty="0">
                <a:latin typeface="Arial"/>
                <a:cs typeface="Arial"/>
              </a:rPr>
              <a:t>Bij vele evenementen en activiteiten o.a. </a:t>
            </a:r>
            <a:r>
              <a:rPr lang="nl-NL" sz="1000" dirty="0" err="1">
                <a:latin typeface="Arial"/>
                <a:cs typeface="Arial"/>
              </a:rPr>
              <a:t>Ouderkindfestival</a:t>
            </a:r>
            <a:r>
              <a:rPr lang="nl-NL" sz="1000" dirty="0">
                <a:latin typeface="Arial"/>
                <a:cs typeface="Arial"/>
              </a:rPr>
              <a:t> en de Triatlon is het fonds aangesloten.</a:t>
            </a:r>
          </a:p>
          <a:p>
            <a:pPr marL="456565" indent="-456565"/>
            <a:r>
              <a:rPr lang="nl-NL" sz="1000" dirty="0">
                <a:latin typeface="Arial"/>
                <a:cs typeface="Arial"/>
              </a:rPr>
              <a:t>De landelijke actie "Kies een Club" waardoor ouders rechtstreeks een aanvraag mochten doen heeft voor 88 goedgekeurde aanvragen gezorgd en vele ouders wisten daardoor het Jeugdfonds te vinden.​</a:t>
            </a:r>
          </a:p>
          <a:p>
            <a:pPr marL="456565" indent="-456565"/>
            <a:r>
              <a:rPr lang="nl-NL" sz="1000" dirty="0">
                <a:latin typeface="Arial"/>
                <a:cs typeface="Arial"/>
              </a:rPr>
              <a:t>Ook hebben wij de Almere Challenge weer opgepakt en hebben wij diverse organisaties een topprestatiebordje gegeven. Dit topprestatiebordje wordt aan de buitenkant voor de organisatie opgehangen, zodat ouders kunnen zien dat ze bij de organisatie terecht kunnen voor een Jeugdfonds aanvraag.</a:t>
            </a:r>
            <a:endParaRPr lang="nl-NL" sz="1400" dirty="0">
              <a:latin typeface="Arial" panose="020B0604020202020204" pitchFamily="34" charset="0"/>
              <a:cs typeface="Arial" panose="020B0604020202020204" pitchFamily="34" charset="0"/>
            </a:endParaRPr>
          </a:p>
          <a:p>
            <a:pPr marL="456565" indent="-456565"/>
            <a:endParaRPr lang="nl-NL" sz="1400" dirty="0">
              <a:latin typeface="Arial" panose="020B0604020202020204" pitchFamily="34" charset="0"/>
              <a:cs typeface="Arial" panose="020B0604020202020204" pitchFamily="34" charset="0"/>
            </a:endParaRPr>
          </a:p>
          <a:p>
            <a:pPr marL="456565" indent="-456565"/>
            <a:endParaRPr lang="nl-NL" sz="1400" dirty="0">
              <a:latin typeface="Arial" panose="020B0604020202020204" pitchFamily="34" charset="0"/>
              <a:cs typeface="Arial" panose="020B0604020202020204" pitchFamily="34" charset="0"/>
            </a:endParaRPr>
          </a:p>
          <a:p>
            <a:pPr marL="456565" indent="-456565"/>
            <a:endParaRPr lang="nl-NL" sz="1400" dirty="0">
              <a:latin typeface="Arial" panose="020B0604020202020204" pitchFamily="34" charset="0"/>
              <a:cs typeface="Arial" panose="020B0604020202020204" pitchFamily="34" charset="0"/>
            </a:endParaRPr>
          </a:p>
          <a:p>
            <a:pPr marL="456565" indent="-456565"/>
            <a:endParaRPr lang="nl-NL" sz="1400" dirty="0">
              <a:latin typeface="Arial" panose="020B0604020202020204" pitchFamily="34" charset="0"/>
              <a:cs typeface="Arial" panose="020B0604020202020204" pitchFamily="34" charset="0"/>
            </a:endParaRPr>
          </a:p>
        </p:txBody>
      </p:sp>
      <p:pic>
        <p:nvPicPr>
          <p:cNvPr id="3" name="Afbeelding 2" descr="Kan een afbeelding zijn van 4 mensen, kind, dansende mensen en de tekst 'Almeerse Cultuur Proeverij'">
            <a:extLst>
              <a:ext uri="{FF2B5EF4-FFF2-40B4-BE49-F238E27FC236}">
                <a16:creationId xmlns:a16="http://schemas.microsoft.com/office/drawing/2014/main" id="{2E93F5BA-3F34-B7C3-6846-37A2CB7EF25E}"/>
              </a:ext>
            </a:extLst>
          </p:cNvPr>
          <p:cNvPicPr>
            <a:picLocks noChangeAspect="1"/>
          </p:cNvPicPr>
          <p:nvPr/>
        </p:nvPicPr>
        <p:blipFill>
          <a:blip r:embed="rId3"/>
          <a:stretch>
            <a:fillRect/>
          </a:stretch>
        </p:blipFill>
        <p:spPr>
          <a:xfrm>
            <a:off x="7757862" y="3082526"/>
            <a:ext cx="3360412" cy="2590865"/>
          </a:xfrm>
          <a:prstGeom prst="rect">
            <a:avLst/>
          </a:prstGeom>
        </p:spPr>
      </p:pic>
      <p:pic>
        <p:nvPicPr>
          <p:cNvPr id="1026" name="Picture 2" descr="Geen alternatieve tekst opgegeven voor deze afbeelding">
            <a:extLst>
              <a:ext uri="{FF2B5EF4-FFF2-40B4-BE49-F238E27FC236}">
                <a16:creationId xmlns:a16="http://schemas.microsoft.com/office/drawing/2014/main" id="{6DC15D2F-94CE-6FC0-5240-C75457619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861" y="443362"/>
            <a:ext cx="3626428" cy="241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42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7BC2B8A0-F638-484F-372E-A56CFE048170}"/>
            </a:ext>
          </a:extLst>
        </p:cNvPr>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C88F5E1F-A3DF-B3E6-A3D1-ACA104376A2F}"/>
              </a:ext>
            </a:extLst>
          </p:cNvPr>
          <p:cNvSpPr>
            <a:spLocks noGrp="1"/>
          </p:cNvSpPr>
          <p:nvPr>
            <p:ph type="body" sz="quarter" idx="3"/>
          </p:nvPr>
        </p:nvSpPr>
        <p:spPr>
          <a:xfrm>
            <a:off x="578651" y="332527"/>
            <a:ext cx="5389033" cy="639762"/>
          </a:xfrm>
        </p:spPr>
        <p:txBody>
          <a:bodyPr>
            <a:noAutofit/>
          </a:bodyPr>
          <a:lstStyle/>
          <a:p>
            <a:r>
              <a:rPr lang="nl-NL" sz="2931" dirty="0">
                <a:solidFill>
                  <a:srgbClr val="B18CEC"/>
                </a:solidFill>
                <a:latin typeface="Druk Wide Medium"/>
              </a:rPr>
              <a:t>Hoogtepunten 2024 (2)</a:t>
            </a:r>
          </a:p>
        </p:txBody>
      </p:sp>
      <p:sp>
        <p:nvSpPr>
          <p:cNvPr id="6" name="Tijdelijke aanduiding voor dianummer 5">
            <a:extLst>
              <a:ext uri="{FF2B5EF4-FFF2-40B4-BE49-F238E27FC236}">
                <a16:creationId xmlns:a16="http://schemas.microsoft.com/office/drawing/2014/main" id="{244DAC82-A045-B1C9-0AA6-61736A0DC866}"/>
              </a:ext>
            </a:extLst>
          </p:cNvPr>
          <p:cNvSpPr>
            <a:spLocks noGrp="1"/>
          </p:cNvSpPr>
          <p:nvPr>
            <p:ph type="sldNum" sz="quarter" idx="12"/>
          </p:nvPr>
        </p:nvSpPr>
        <p:spPr/>
        <p:txBody>
          <a:bodyPr/>
          <a:lstStyle/>
          <a:p>
            <a:r>
              <a:rPr lang="nl-NL" sz="1550" dirty="0">
                <a:ea typeface="Calibri"/>
                <a:cs typeface="Calibri"/>
              </a:rPr>
              <a:t>13</a:t>
            </a:r>
          </a:p>
        </p:txBody>
      </p:sp>
      <p:sp>
        <p:nvSpPr>
          <p:cNvPr id="7" name="Tijdelijke aanduiding voor inhoud 10">
            <a:extLst>
              <a:ext uri="{FF2B5EF4-FFF2-40B4-BE49-F238E27FC236}">
                <a16:creationId xmlns:a16="http://schemas.microsoft.com/office/drawing/2014/main" id="{E3B1E802-3251-09B7-5664-6E2D08898969}"/>
              </a:ext>
            </a:extLst>
          </p:cNvPr>
          <p:cNvSpPr>
            <a:spLocks noGrp="1"/>
          </p:cNvSpPr>
          <p:nvPr/>
        </p:nvSpPr>
        <p:spPr>
          <a:xfrm>
            <a:off x="609600" y="880894"/>
            <a:ext cx="6818330" cy="5096212"/>
          </a:xfrm>
          <a:prstGeom prst="rect">
            <a:avLst/>
          </a:prstGeom>
        </p:spPr>
        <p:txBody>
          <a:bodyPr vert="horz" lIns="91440" tIns="45720" rIns="91440" bIns="45720" rtlCol="0" anchor="t">
            <a:noAutofit/>
          </a:bodyPr>
          <a:lstStyle>
            <a:lvl1pPr marL="456783" indent="-456783" algn="l" defTabSz="609044" rtl="0" eaLnBrk="1" latinLnBrk="0" hangingPunct="1">
              <a:spcBef>
                <a:spcPct val="20000"/>
              </a:spcBef>
              <a:buFont typeface="Arial"/>
              <a:buChar char="•"/>
              <a:defRPr sz="3197" kern="1200">
                <a:solidFill>
                  <a:schemeClr val="tx1"/>
                </a:solidFill>
                <a:latin typeface="+mn-lt"/>
                <a:ea typeface="+mn-ea"/>
                <a:cs typeface="+mn-cs"/>
              </a:defRPr>
            </a:lvl1pPr>
            <a:lvl2pPr marL="989696" indent="-380653" algn="l" defTabSz="609044" rtl="0" eaLnBrk="1" latinLnBrk="0" hangingPunct="1">
              <a:spcBef>
                <a:spcPct val="20000"/>
              </a:spcBef>
              <a:buFont typeface="Arial"/>
              <a:buChar char="–"/>
              <a:defRPr sz="2664" kern="1200">
                <a:solidFill>
                  <a:schemeClr val="tx1"/>
                </a:solidFill>
                <a:latin typeface="+mn-lt"/>
                <a:ea typeface="+mn-ea"/>
                <a:cs typeface="+mn-cs"/>
              </a:defRPr>
            </a:lvl2pPr>
            <a:lvl3pPr marL="1522609" indent="-304522" algn="l" defTabSz="609044" rtl="0" eaLnBrk="1" latinLnBrk="0" hangingPunct="1">
              <a:spcBef>
                <a:spcPct val="20000"/>
              </a:spcBef>
              <a:buFont typeface="Arial"/>
              <a:buChar char="•"/>
              <a:defRPr sz="2398" kern="1200">
                <a:solidFill>
                  <a:schemeClr val="tx1"/>
                </a:solidFill>
                <a:latin typeface="+mn-lt"/>
                <a:ea typeface="+mn-ea"/>
                <a:cs typeface="+mn-cs"/>
              </a:defRPr>
            </a:lvl3pPr>
            <a:lvl4pPr marL="2131653" indent="-304522" algn="l" defTabSz="609044" rtl="0" eaLnBrk="1" latinLnBrk="0" hangingPunct="1">
              <a:spcBef>
                <a:spcPct val="20000"/>
              </a:spcBef>
              <a:buFont typeface="Arial"/>
              <a:buChar char="–"/>
              <a:defRPr sz="2131" kern="1200">
                <a:solidFill>
                  <a:schemeClr val="tx1"/>
                </a:solidFill>
                <a:latin typeface="+mn-lt"/>
                <a:ea typeface="+mn-ea"/>
                <a:cs typeface="+mn-cs"/>
              </a:defRPr>
            </a:lvl4pPr>
            <a:lvl5pPr marL="2740697" indent="-304522" algn="l" defTabSz="609044" rtl="0" eaLnBrk="1" latinLnBrk="0" hangingPunct="1">
              <a:spcBef>
                <a:spcPct val="20000"/>
              </a:spcBef>
              <a:buFont typeface="Arial"/>
              <a:buChar char="»"/>
              <a:defRPr sz="2131" kern="1200">
                <a:solidFill>
                  <a:schemeClr val="tx1"/>
                </a:solidFill>
                <a:latin typeface="+mn-lt"/>
                <a:ea typeface="+mn-ea"/>
                <a:cs typeface="+mn-cs"/>
              </a:defRPr>
            </a:lvl5pPr>
            <a:lvl6pPr marL="3349741" indent="-304522" algn="l" defTabSz="609044" rtl="0" eaLnBrk="1" latinLnBrk="0" hangingPunct="1">
              <a:spcBef>
                <a:spcPct val="20000"/>
              </a:spcBef>
              <a:buFont typeface="Arial"/>
              <a:buChar char="•"/>
              <a:defRPr sz="2131" kern="1200">
                <a:solidFill>
                  <a:schemeClr val="tx1"/>
                </a:solidFill>
                <a:latin typeface="+mn-lt"/>
                <a:ea typeface="+mn-ea"/>
                <a:cs typeface="+mn-cs"/>
              </a:defRPr>
            </a:lvl6pPr>
            <a:lvl7pPr marL="3958784" indent="-304522" algn="l" defTabSz="609044" rtl="0" eaLnBrk="1" latinLnBrk="0" hangingPunct="1">
              <a:spcBef>
                <a:spcPct val="20000"/>
              </a:spcBef>
              <a:buFont typeface="Arial"/>
              <a:buChar char="•"/>
              <a:defRPr sz="2131" kern="1200">
                <a:solidFill>
                  <a:schemeClr val="tx1"/>
                </a:solidFill>
                <a:latin typeface="+mn-lt"/>
                <a:ea typeface="+mn-ea"/>
                <a:cs typeface="+mn-cs"/>
              </a:defRPr>
            </a:lvl7pPr>
            <a:lvl8pPr marL="4567828" indent="-304522" algn="l" defTabSz="609044" rtl="0" eaLnBrk="1" latinLnBrk="0" hangingPunct="1">
              <a:spcBef>
                <a:spcPct val="20000"/>
              </a:spcBef>
              <a:buFont typeface="Arial"/>
              <a:buChar char="•"/>
              <a:defRPr sz="2131" kern="1200">
                <a:solidFill>
                  <a:schemeClr val="tx1"/>
                </a:solidFill>
                <a:latin typeface="+mn-lt"/>
                <a:ea typeface="+mn-ea"/>
                <a:cs typeface="+mn-cs"/>
              </a:defRPr>
            </a:lvl8pPr>
            <a:lvl9pPr marL="5176871" indent="-304522" algn="l" defTabSz="609044" rtl="0" eaLnBrk="1" latinLnBrk="0" hangingPunct="1">
              <a:spcBef>
                <a:spcPct val="20000"/>
              </a:spcBef>
              <a:buFont typeface="Arial"/>
              <a:buChar char="•"/>
              <a:defRPr sz="2131" kern="1200">
                <a:solidFill>
                  <a:schemeClr val="tx1"/>
                </a:solidFill>
                <a:latin typeface="+mn-lt"/>
                <a:ea typeface="+mn-ea"/>
                <a:cs typeface="+mn-cs"/>
              </a:defRPr>
            </a:lvl9pPr>
          </a:lstStyle>
          <a:p>
            <a:pPr marL="0" indent="0">
              <a:buNone/>
            </a:pPr>
            <a:endParaRPr lang="nl-NL" sz="900" dirty="0">
              <a:latin typeface="Arial"/>
              <a:cs typeface="Calibri"/>
            </a:endParaRPr>
          </a:p>
          <a:p>
            <a:pPr marL="456565" indent="-456565"/>
            <a:r>
              <a:rPr lang="nl-NL" sz="1000" dirty="0">
                <a:latin typeface="Arial"/>
                <a:cs typeface="Arial"/>
              </a:rPr>
              <a:t>Bij ROC Almere Buiten kunnen studenten of medewerkers hun statiegeld doneren aan het Jeugdfonds bij een statiegeldmachine.</a:t>
            </a:r>
          </a:p>
          <a:p>
            <a:pPr marL="456565" indent="-456565">
              <a:spcBef>
                <a:spcPts val="0"/>
              </a:spcBef>
            </a:pPr>
            <a:r>
              <a:rPr lang="nl-NL" sz="1000" dirty="0">
                <a:latin typeface="Arial"/>
                <a:cs typeface="Arial"/>
              </a:rPr>
              <a:t>Er is een </a:t>
            </a:r>
            <a:r>
              <a:rPr lang="nl-NL" sz="1000" dirty="0">
                <a:latin typeface="Arial"/>
                <a:cs typeface="Arial"/>
                <a:hlinkClick r:id="rId3"/>
              </a:rPr>
              <a:t>tv opname </a:t>
            </a:r>
            <a:r>
              <a:rPr lang="nl-NL" sz="1000" dirty="0">
                <a:latin typeface="Arial"/>
                <a:cs typeface="Arial"/>
              </a:rPr>
              <a:t>gemaakt bij Almere Achter de Schermen waarbij de Coördinator informatie heeft gegeven over het Jeugdfonds Sport &amp; Cultuur Almere. Almere achter de schermen is een programma waarin Almeerders elkaar informeren over alles wat van belang is als je leeft van een klein budget. </a:t>
            </a:r>
          </a:p>
          <a:p>
            <a:pPr marL="456565" indent="-456565"/>
            <a:r>
              <a:rPr lang="nl-NL" sz="1000" dirty="0">
                <a:latin typeface="Arial"/>
                <a:cs typeface="Arial"/>
              </a:rPr>
              <a:t>Er is een video gemaakt voor fondsenwerving met behulp van ons beleidsadviseur bij de gemeente Almere. Er is een korte video van 3 kinderen gemaakt die via het Jeugdfonds sporten, cultuur beoefenen of zwemmen. Het doel van deze video is om deze te kunnen tonen tijdens bijv. sponsorgesprekken, zodat sponsors weten wie de kinderen zijn voor wie zij het doen.  </a:t>
            </a:r>
          </a:p>
          <a:p>
            <a:pPr marL="456565" indent="-456565"/>
            <a:r>
              <a:rPr lang="nl-NL" sz="1000" dirty="0">
                <a:latin typeface="Arial"/>
                <a:cs typeface="Arial"/>
              </a:rPr>
              <a:t>Dit jaar hebben we voor het eerst samengewerkt met de Triatlon Almere-Amsterdam. We hebben spandoeken van het Jeugdfonds op te hangen langs het parcours van de triatlon en donatie flyers uitgedeeld in vrijwilligers- en atletentasjes. De samenwerking wordt de komende jaren uitgebreid.</a:t>
            </a:r>
          </a:p>
          <a:p>
            <a:pPr marL="456565" indent="-456565"/>
            <a:r>
              <a:rPr lang="nl-NL" sz="1000" dirty="0">
                <a:latin typeface="Arial"/>
                <a:cs typeface="Arial"/>
              </a:rPr>
              <a:t>Door de winst van Medex Instrumenten voor onderneming van het Jaar 2024-2025 categorie kleinbedrijf hebben wij een donatie ontvangen van 920 euro. </a:t>
            </a:r>
            <a:r>
              <a:rPr lang="nl-NL" sz="1000" dirty="0" err="1">
                <a:latin typeface="Arial"/>
                <a:cs typeface="Arial"/>
              </a:rPr>
              <a:t>Medex</a:t>
            </a:r>
            <a:r>
              <a:rPr lang="nl-NL" sz="1000" dirty="0">
                <a:latin typeface="Arial"/>
                <a:cs typeface="Arial"/>
              </a:rPr>
              <a:t> Instrumenten heeft het Jeugdfonds Sport &amp; Cultuur Almere gekozen als het goede doel.</a:t>
            </a:r>
          </a:p>
          <a:p>
            <a:pPr marL="456565" indent="-456565"/>
            <a:r>
              <a:rPr lang="nl-NL" sz="1000" dirty="0">
                <a:latin typeface="Arial"/>
                <a:cs typeface="Arial"/>
              </a:rPr>
              <a:t>Op 28 november hebben we de gemeenteraad van Almere bijgewoond om te lobbyen voor meer subsidie in 2025. Uiteindelijk heeft dit geleid tot 400.000 euro extra voor 2025, zie bericht in </a:t>
            </a:r>
            <a:r>
              <a:rPr lang="nl-NL" sz="1000" dirty="0">
                <a:latin typeface="Arial"/>
                <a:cs typeface="Arial"/>
                <a:hlinkClick r:id="rId4"/>
              </a:rPr>
              <a:t>Omroep Flevoland</a:t>
            </a:r>
            <a:r>
              <a:rPr lang="nl-NL" sz="1000" dirty="0">
                <a:latin typeface="Arial"/>
                <a:cs typeface="Arial"/>
              </a:rPr>
              <a:t>.</a:t>
            </a:r>
          </a:p>
          <a:p>
            <a:pPr marL="456565" indent="-456565"/>
            <a:r>
              <a:rPr lang="nl-NL" sz="1000" dirty="0">
                <a:latin typeface="Arial"/>
                <a:cs typeface="Arial"/>
              </a:rPr>
              <a:t>Er is i.s.m. de Schoor de week voor de kerstvakantie gebruikte sportspullen of kleding en instrumenten ingezameld bij 3 scholen (Polygoon, Echnaton en Baken Park). Zo kunnen andere kinderen of tieners dit weer gebruiken voor hun sport- of cultuuractiviteit. In de weggeefwinkels van Buurtcentra Kardoes en Cobra worden de opgehaalde spullen weggeven aan gezinnen die dat nodig hebben.</a:t>
            </a:r>
          </a:p>
          <a:p>
            <a:pPr marL="456565" indent="-456565"/>
            <a:r>
              <a:rPr lang="nl-NL" sz="1000" dirty="0">
                <a:latin typeface="Arial"/>
                <a:cs typeface="Arial"/>
              </a:rPr>
              <a:t>Op 19 december heeft de Coördinator een live radio-uitzending bijgewoond van de Pot 2000 bij Echnaton FM. Er is gepraat over het Jeugdfonds </a:t>
            </a:r>
          </a:p>
          <a:p>
            <a:pPr marL="456565" indent="-456565"/>
            <a:r>
              <a:rPr lang="nl-NL" sz="1000" dirty="0">
                <a:latin typeface="Arial"/>
                <a:cs typeface="Arial"/>
              </a:rPr>
              <a:t>10 kledingpakketten zijn door Almere City aan Jeugdfonds kinderen gedoneerd, zie </a:t>
            </a:r>
            <a:r>
              <a:rPr lang="nl-NL" sz="1000" dirty="0">
                <a:latin typeface="Arial"/>
                <a:cs typeface="Arial"/>
                <a:hlinkClick r:id="rId5"/>
              </a:rPr>
              <a:t>LinkedIn bericht</a:t>
            </a:r>
            <a:r>
              <a:rPr lang="nl-NL" sz="1000" dirty="0">
                <a:latin typeface="Arial"/>
                <a:cs typeface="Arial"/>
              </a:rPr>
              <a:t>.</a:t>
            </a:r>
          </a:p>
          <a:p>
            <a:pPr marL="456565" indent="-456565"/>
            <a:r>
              <a:rPr lang="nl-NL" sz="1000" dirty="0">
                <a:latin typeface="Arial"/>
                <a:cs typeface="Arial"/>
              </a:rPr>
              <a:t>Er zijn meerdere verbindingen gemaakt en samenwerkingen gestart binnen de gemeente (beleidsterrein Economie en gezondheid), Alliantie van Kinderarmoede en met de diverse Rotary clubs in Almere.</a:t>
            </a:r>
          </a:p>
          <a:p>
            <a:pPr marL="456565" indent="-456565"/>
            <a:endParaRPr lang="nl-NL" sz="1400" dirty="0">
              <a:latin typeface="Arial" panose="020B0604020202020204" pitchFamily="34" charset="0"/>
              <a:cs typeface="Arial" panose="020B0604020202020204" pitchFamily="34" charset="0"/>
            </a:endParaRPr>
          </a:p>
          <a:p>
            <a:pPr marL="456565" indent="-456565"/>
            <a:endParaRPr lang="nl-NL" sz="1400" dirty="0">
              <a:latin typeface="Arial" panose="020B0604020202020204" pitchFamily="34" charset="0"/>
              <a:cs typeface="Arial" panose="020B0604020202020204" pitchFamily="34" charset="0"/>
            </a:endParaRPr>
          </a:p>
          <a:p>
            <a:pPr marL="456565" indent="-456565"/>
            <a:endParaRPr lang="nl-NL" sz="1400" dirty="0">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F2E52A70-6FEE-EF8E-0A15-3EDAC7F9E2CA}"/>
              </a:ext>
            </a:extLst>
          </p:cNvPr>
          <p:cNvPicPr>
            <a:picLocks noChangeAspect="1"/>
          </p:cNvPicPr>
          <p:nvPr/>
        </p:nvPicPr>
        <p:blipFill>
          <a:blip r:embed="rId6"/>
          <a:stretch>
            <a:fillRect/>
          </a:stretch>
        </p:blipFill>
        <p:spPr>
          <a:xfrm>
            <a:off x="8642413" y="332527"/>
            <a:ext cx="2705007" cy="2746622"/>
          </a:xfrm>
          <a:prstGeom prst="rect">
            <a:avLst/>
          </a:prstGeom>
        </p:spPr>
      </p:pic>
      <p:pic>
        <p:nvPicPr>
          <p:cNvPr id="11" name="Afbeelding 10">
            <a:extLst>
              <a:ext uri="{FF2B5EF4-FFF2-40B4-BE49-F238E27FC236}">
                <a16:creationId xmlns:a16="http://schemas.microsoft.com/office/drawing/2014/main" id="{5D8BBA12-062A-665D-2532-523A018F91E5}"/>
              </a:ext>
            </a:extLst>
          </p:cNvPr>
          <p:cNvPicPr>
            <a:picLocks noChangeAspect="1"/>
          </p:cNvPicPr>
          <p:nvPr/>
        </p:nvPicPr>
        <p:blipFill>
          <a:blip r:embed="rId7"/>
          <a:stretch>
            <a:fillRect/>
          </a:stretch>
        </p:blipFill>
        <p:spPr>
          <a:xfrm>
            <a:off x="8030904" y="3778852"/>
            <a:ext cx="3729639" cy="1695811"/>
          </a:xfrm>
          <a:prstGeom prst="rect">
            <a:avLst/>
          </a:prstGeom>
        </p:spPr>
      </p:pic>
    </p:spTree>
    <p:extLst>
      <p:ext uri="{BB962C8B-B14F-4D97-AF65-F5344CB8AC3E}">
        <p14:creationId xmlns:p14="http://schemas.microsoft.com/office/powerpoint/2010/main" val="3442881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D4B522C7-C08D-D17A-9E16-058022A76C72}"/>
              </a:ext>
            </a:extLst>
          </p:cNvPr>
          <p:cNvSpPr>
            <a:spLocks noGrp="1"/>
          </p:cNvSpPr>
          <p:nvPr>
            <p:ph type="body" sz="quarter" idx="3"/>
          </p:nvPr>
        </p:nvSpPr>
        <p:spPr>
          <a:xfrm>
            <a:off x="578651" y="332527"/>
            <a:ext cx="5389033" cy="639762"/>
          </a:xfrm>
        </p:spPr>
        <p:txBody>
          <a:bodyPr>
            <a:noAutofit/>
          </a:bodyPr>
          <a:lstStyle/>
          <a:p>
            <a:r>
              <a:rPr lang="nl-NL" sz="2931" dirty="0">
                <a:solidFill>
                  <a:srgbClr val="B18CEC"/>
                </a:solidFill>
                <a:latin typeface="Druk Wide Medium"/>
              </a:rPr>
              <a:t>Hoogtepunten 2024 (3)</a:t>
            </a:r>
          </a:p>
        </p:txBody>
      </p:sp>
      <p:sp>
        <p:nvSpPr>
          <p:cNvPr id="6" name="Tijdelijke aanduiding voor dianummer 5">
            <a:extLst>
              <a:ext uri="{FF2B5EF4-FFF2-40B4-BE49-F238E27FC236}">
                <a16:creationId xmlns:a16="http://schemas.microsoft.com/office/drawing/2014/main" id="{FBAA9BC9-65AF-80EC-B27C-A24B3E4B89D6}"/>
              </a:ext>
            </a:extLst>
          </p:cNvPr>
          <p:cNvSpPr>
            <a:spLocks noGrp="1"/>
          </p:cNvSpPr>
          <p:nvPr>
            <p:ph type="sldNum" sz="quarter" idx="12"/>
          </p:nvPr>
        </p:nvSpPr>
        <p:spPr/>
        <p:txBody>
          <a:bodyPr/>
          <a:lstStyle/>
          <a:p>
            <a:r>
              <a:rPr lang="nl-NL" sz="1550" dirty="0">
                <a:ea typeface="Calibri"/>
                <a:cs typeface="Calibri"/>
              </a:rPr>
              <a:t>14</a:t>
            </a:r>
          </a:p>
        </p:txBody>
      </p:sp>
      <p:sp>
        <p:nvSpPr>
          <p:cNvPr id="7" name="Tijdelijke aanduiding voor inhoud 10">
            <a:extLst>
              <a:ext uri="{FF2B5EF4-FFF2-40B4-BE49-F238E27FC236}">
                <a16:creationId xmlns:a16="http://schemas.microsoft.com/office/drawing/2014/main" id="{197A6F01-B048-407A-E5ED-6920856048FC}"/>
              </a:ext>
            </a:extLst>
          </p:cNvPr>
          <p:cNvSpPr>
            <a:spLocks noGrp="1"/>
          </p:cNvSpPr>
          <p:nvPr/>
        </p:nvSpPr>
        <p:spPr>
          <a:xfrm>
            <a:off x="646027" y="793171"/>
            <a:ext cx="6818330" cy="5096212"/>
          </a:xfrm>
          <a:prstGeom prst="rect">
            <a:avLst/>
          </a:prstGeom>
        </p:spPr>
        <p:txBody>
          <a:bodyPr vert="horz" lIns="91440" tIns="45720" rIns="91440" bIns="45720" rtlCol="0" anchor="t">
            <a:noAutofit/>
          </a:bodyPr>
          <a:lstStyle>
            <a:lvl1pPr marL="456783" indent="-456783" algn="l" defTabSz="609044" rtl="0" eaLnBrk="1" latinLnBrk="0" hangingPunct="1">
              <a:spcBef>
                <a:spcPct val="20000"/>
              </a:spcBef>
              <a:buFont typeface="Arial"/>
              <a:buChar char="•"/>
              <a:defRPr sz="3197" kern="1200">
                <a:solidFill>
                  <a:schemeClr val="tx1"/>
                </a:solidFill>
                <a:latin typeface="+mn-lt"/>
                <a:ea typeface="+mn-ea"/>
                <a:cs typeface="+mn-cs"/>
              </a:defRPr>
            </a:lvl1pPr>
            <a:lvl2pPr marL="989696" indent="-380653" algn="l" defTabSz="609044" rtl="0" eaLnBrk="1" latinLnBrk="0" hangingPunct="1">
              <a:spcBef>
                <a:spcPct val="20000"/>
              </a:spcBef>
              <a:buFont typeface="Arial"/>
              <a:buChar char="–"/>
              <a:defRPr sz="2664" kern="1200">
                <a:solidFill>
                  <a:schemeClr val="tx1"/>
                </a:solidFill>
                <a:latin typeface="+mn-lt"/>
                <a:ea typeface="+mn-ea"/>
                <a:cs typeface="+mn-cs"/>
              </a:defRPr>
            </a:lvl2pPr>
            <a:lvl3pPr marL="1522609" indent="-304522" algn="l" defTabSz="609044" rtl="0" eaLnBrk="1" latinLnBrk="0" hangingPunct="1">
              <a:spcBef>
                <a:spcPct val="20000"/>
              </a:spcBef>
              <a:buFont typeface="Arial"/>
              <a:buChar char="•"/>
              <a:defRPr sz="2398" kern="1200">
                <a:solidFill>
                  <a:schemeClr val="tx1"/>
                </a:solidFill>
                <a:latin typeface="+mn-lt"/>
                <a:ea typeface="+mn-ea"/>
                <a:cs typeface="+mn-cs"/>
              </a:defRPr>
            </a:lvl3pPr>
            <a:lvl4pPr marL="2131653" indent="-304522" algn="l" defTabSz="609044" rtl="0" eaLnBrk="1" latinLnBrk="0" hangingPunct="1">
              <a:spcBef>
                <a:spcPct val="20000"/>
              </a:spcBef>
              <a:buFont typeface="Arial"/>
              <a:buChar char="–"/>
              <a:defRPr sz="2131" kern="1200">
                <a:solidFill>
                  <a:schemeClr val="tx1"/>
                </a:solidFill>
                <a:latin typeface="+mn-lt"/>
                <a:ea typeface="+mn-ea"/>
                <a:cs typeface="+mn-cs"/>
              </a:defRPr>
            </a:lvl4pPr>
            <a:lvl5pPr marL="2740697" indent="-304522" algn="l" defTabSz="609044" rtl="0" eaLnBrk="1" latinLnBrk="0" hangingPunct="1">
              <a:spcBef>
                <a:spcPct val="20000"/>
              </a:spcBef>
              <a:buFont typeface="Arial"/>
              <a:buChar char="»"/>
              <a:defRPr sz="2131" kern="1200">
                <a:solidFill>
                  <a:schemeClr val="tx1"/>
                </a:solidFill>
                <a:latin typeface="+mn-lt"/>
                <a:ea typeface="+mn-ea"/>
                <a:cs typeface="+mn-cs"/>
              </a:defRPr>
            </a:lvl5pPr>
            <a:lvl6pPr marL="3349741" indent="-304522" algn="l" defTabSz="609044" rtl="0" eaLnBrk="1" latinLnBrk="0" hangingPunct="1">
              <a:spcBef>
                <a:spcPct val="20000"/>
              </a:spcBef>
              <a:buFont typeface="Arial"/>
              <a:buChar char="•"/>
              <a:defRPr sz="2131" kern="1200">
                <a:solidFill>
                  <a:schemeClr val="tx1"/>
                </a:solidFill>
                <a:latin typeface="+mn-lt"/>
                <a:ea typeface="+mn-ea"/>
                <a:cs typeface="+mn-cs"/>
              </a:defRPr>
            </a:lvl6pPr>
            <a:lvl7pPr marL="3958784" indent="-304522" algn="l" defTabSz="609044" rtl="0" eaLnBrk="1" latinLnBrk="0" hangingPunct="1">
              <a:spcBef>
                <a:spcPct val="20000"/>
              </a:spcBef>
              <a:buFont typeface="Arial"/>
              <a:buChar char="•"/>
              <a:defRPr sz="2131" kern="1200">
                <a:solidFill>
                  <a:schemeClr val="tx1"/>
                </a:solidFill>
                <a:latin typeface="+mn-lt"/>
                <a:ea typeface="+mn-ea"/>
                <a:cs typeface="+mn-cs"/>
              </a:defRPr>
            </a:lvl7pPr>
            <a:lvl8pPr marL="4567828" indent="-304522" algn="l" defTabSz="609044" rtl="0" eaLnBrk="1" latinLnBrk="0" hangingPunct="1">
              <a:spcBef>
                <a:spcPct val="20000"/>
              </a:spcBef>
              <a:buFont typeface="Arial"/>
              <a:buChar char="•"/>
              <a:defRPr sz="2131" kern="1200">
                <a:solidFill>
                  <a:schemeClr val="tx1"/>
                </a:solidFill>
                <a:latin typeface="+mn-lt"/>
                <a:ea typeface="+mn-ea"/>
                <a:cs typeface="+mn-cs"/>
              </a:defRPr>
            </a:lvl8pPr>
            <a:lvl9pPr marL="5176871" indent="-304522" algn="l" defTabSz="609044" rtl="0" eaLnBrk="1" latinLnBrk="0" hangingPunct="1">
              <a:spcBef>
                <a:spcPct val="20000"/>
              </a:spcBef>
              <a:buFont typeface="Arial"/>
              <a:buChar char="•"/>
              <a:defRPr sz="2131" kern="1200">
                <a:solidFill>
                  <a:schemeClr val="tx1"/>
                </a:solidFill>
                <a:latin typeface="+mn-lt"/>
                <a:ea typeface="+mn-ea"/>
                <a:cs typeface="+mn-cs"/>
              </a:defRPr>
            </a:lvl9pPr>
          </a:lstStyle>
          <a:p>
            <a:pPr marL="0" indent="0">
              <a:buNone/>
            </a:pPr>
            <a:endParaRPr lang="nl-NL" sz="900">
              <a:latin typeface="Arial"/>
              <a:cs typeface="Calibri"/>
            </a:endParaRPr>
          </a:p>
          <a:p>
            <a:pPr marL="456565" indent="-456565"/>
            <a:endParaRPr lang="nl-NL" sz="1400">
              <a:latin typeface="Arial" panose="020B0604020202020204" pitchFamily="34" charset="0"/>
              <a:cs typeface="Arial" panose="020B0604020202020204" pitchFamily="34" charset="0"/>
            </a:endParaRPr>
          </a:p>
          <a:p>
            <a:pPr marL="456565" indent="-456565"/>
            <a:endParaRPr lang="nl-NL" sz="1400">
              <a:latin typeface="Arial" panose="020B0604020202020204" pitchFamily="34" charset="0"/>
              <a:cs typeface="Arial" panose="020B0604020202020204" pitchFamily="34" charset="0"/>
            </a:endParaRPr>
          </a:p>
          <a:p>
            <a:pPr marL="456565" indent="-456565"/>
            <a:endParaRPr lang="nl-NL" sz="1400">
              <a:latin typeface="Arial" panose="020B0604020202020204" pitchFamily="34" charset="0"/>
              <a:cs typeface="Arial" panose="020B0604020202020204" pitchFamily="34" charset="0"/>
            </a:endParaRPr>
          </a:p>
          <a:p>
            <a:pPr marL="456565" indent="-456565"/>
            <a:endParaRPr lang="nl-NL" sz="1400">
              <a:latin typeface="Arial" panose="020B0604020202020204" pitchFamily="34" charset="0"/>
              <a:cs typeface="Arial" panose="020B0604020202020204" pitchFamily="34" charset="0"/>
            </a:endParaRPr>
          </a:p>
          <a:p>
            <a:pPr marL="456565" indent="-456565"/>
            <a:endParaRPr lang="nl-NL" sz="1400">
              <a:latin typeface="Arial" panose="020B0604020202020204" pitchFamily="34" charset="0"/>
              <a:cs typeface="Arial" panose="020B0604020202020204" pitchFamily="34" charset="0"/>
            </a:endParaRPr>
          </a:p>
        </p:txBody>
      </p:sp>
      <p:pic>
        <p:nvPicPr>
          <p:cNvPr id="14" name="Afbeelding 13">
            <a:extLst>
              <a:ext uri="{FF2B5EF4-FFF2-40B4-BE49-F238E27FC236}">
                <a16:creationId xmlns:a16="http://schemas.microsoft.com/office/drawing/2014/main" id="{A9A68D9B-3CFD-8B7E-EBA8-BB479262341D}"/>
              </a:ext>
            </a:extLst>
          </p:cNvPr>
          <p:cNvPicPr>
            <a:picLocks noChangeAspect="1"/>
          </p:cNvPicPr>
          <p:nvPr/>
        </p:nvPicPr>
        <p:blipFill>
          <a:blip r:embed="rId3"/>
          <a:stretch>
            <a:fillRect/>
          </a:stretch>
        </p:blipFill>
        <p:spPr>
          <a:xfrm>
            <a:off x="402750" y="1432933"/>
            <a:ext cx="3449563" cy="3086648"/>
          </a:xfrm>
          <a:prstGeom prst="rect">
            <a:avLst/>
          </a:prstGeom>
        </p:spPr>
      </p:pic>
      <p:pic>
        <p:nvPicPr>
          <p:cNvPr id="3" name="Afbeelding 2">
            <a:extLst>
              <a:ext uri="{FF2B5EF4-FFF2-40B4-BE49-F238E27FC236}">
                <a16:creationId xmlns:a16="http://schemas.microsoft.com/office/drawing/2014/main" id="{F0CD1445-8779-71B5-8170-28A20A1750B9}"/>
              </a:ext>
            </a:extLst>
          </p:cNvPr>
          <p:cNvPicPr>
            <a:picLocks noChangeAspect="1"/>
          </p:cNvPicPr>
          <p:nvPr/>
        </p:nvPicPr>
        <p:blipFill>
          <a:blip r:embed="rId4"/>
          <a:stretch>
            <a:fillRect/>
          </a:stretch>
        </p:blipFill>
        <p:spPr>
          <a:xfrm>
            <a:off x="7707634" y="541208"/>
            <a:ext cx="3798818" cy="3104916"/>
          </a:xfrm>
          <a:prstGeom prst="rect">
            <a:avLst/>
          </a:prstGeom>
        </p:spPr>
      </p:pic>
      <p:sp>
        <p:nvSpPr>
          <p:cNvPr id="4" name="Tekstvak 3">
            <a:extLst>
              <a:ext uri="{FF2B5EF4-FFF2-40B4-BE49-F238E27FC236}">
                <a16:creationId xmlns:a16="http://schemas.microsoft.com/office/drawing/2014/main" id="{8F1C136F-6C69-C84D-EE92-D33C9E59B5BD}"/>
              </a:ext>
            </a:extLst>
          </p:cNvPr>
          <p:cNvSpPr txBox="1"/>
          <p:nvPr/>
        </p:nvSpPr>
        <p:spPr>
          <a:xfrm>
            <a:off x="8201247" y="206512"/>
            <a:ext cx="3218120" cy="246221"/>
          </a:xfrm>
          <a:prstGeom prst="rect">
            <a:avLst/>
          </a:prstGeom>
          <a:noFill/>
        </p:spPr>
        <p:txBody>
          <a:bodyPr wrap="square" rtlCol="0">
            <a:spAutoFit/>
          </a:bodyPr>
          <a:lstStyle/>
          <a:p>
            <a:r>
              <a:rPr lang="nl-NL" sz="1000" b="1" dirty="0">
                <a:latin typeface="Arial" panose="020B0604020202020204" pitchFamily="34" charset="0"/>
                <a:cs typeface="Arial" panose="020B0604020202020204" pitchFamily="34" charset="0"/>
              </a:rPr>
              <a:t>Nieuw kantoor en Cultuurclubpas</a:t>
            </a:r>
          </a:p>
        </p:txBody>
      </p:sp>
      <p:pic>
        <p:nvPicPr>
          <p:cNvPr id="8" name="Afbeelding 7">
            <a:extLst>
              <a:ext uri="{FF2B5EF4-FFF2-40B4-BE49-F238E27FC236}">
                <a16:creationId xmlns:a16="http://schemas.microsoft.com/office/drawing/2014/main" id="{EEC8DDD6-18D4-C37A-D49F-F3C01CABF58B}"/>
              </a:ext>
            </a:extLst>
          </p:cNvPr>
          <p:cNvPicPr>
            <a:picLocks noChangeAspect="1"/>
          </p:cNvPicPr>
          <p:nvPr/>
        </p:nvPicPr>
        <p:blipFill>
          <a:blip r:embed="rId5"/>
          <a:stretch>
            <a:fillRect/>
          </a:stretch>
        </p:blipFill>
        <p:spPr>
          <a:xfrm>
            <a:off x="4174509" y="968617"/>
            <a:ext cx="2844946" cy="4229317"/>
          </a:xfrm>
          <a:prstGeom prst="rect">
            <a:avLst/>
          </a:prstGeom>
        </p:spPr>
      </p:pic>
      <p:sp>
        <p:nvSpPr>
          <p:cNvPr id="9" name="Tekstvak 8">
            <a:extLst>
              <a:ext uri="{FF2B5EF4-FFF2-40B4-BE49-F238E27FC236}">
                <a16:creationId xmlns:a16="http://schemas.microsoft.com/office/drawing/2014/main" id="{21E8DA68-8817-9225-4E1A-C993049E4089}"/>
              </a:ext>
            </a:extLst>
          </p:cNvPr>
          <p:cNvSpPr txBox="1"/>
          <p:nvPr/>
        </p:nvSpPr>
        <p:spPr>
          <a:xfrm>
            <a:off x="4634346" y="658448"/>
            <a:ext cx="2175163" cy="246221"/>
          </a:xfrm>
          <a:prstGeom prst="rect">
            <a:avLst/>
          </a:prstGeom>
          <a:noFill/>
        </p:spPr>
        <p:txBody>
          <a:bodyPr wrap="square" rtlCol="0">
            <a:spAutoFit/>
          </a:bodyPr>
          <a:lstStyle/>
          <a:p>
            <a:r>
              <a:rPr lang="nl-NL" sz="1000" b="1" dirty="0">
                <a:latin typeface="Arial" panose="020B0604020202020204" pitchFamily="34" charset="0"/>
                <a:cs typeface="Arial" panose="020B0604020202020204" pitchFamily="34" charset="0"/>
              </a:rPr>
              <a:t>Uitreiking Challenge bordje</a:t>
            </a:r>
          </a:p>
        </p:txBody>
      </p:sp>
      <p:pic>
        <p:nvPicPr>
          <p:cNvPr id="13" name="Afbeelding 12">
            <a:extLst>
              <a:ext uri="{FF2B5EF4-FFF2-40B4-BE49-F238E27FC236}">
                <a16:creationId xmlns:a16="http://schemas.microsoft.com/office/drawing/2014/main" id="{B0DB3D66-D7F9-9ED2-1085-8DBD920E99DE}"/>
              </a:ext>
            </a:extLst>
          </p:cNvPr>
          <p:cNvPicPr>
            <a:picLocks noChangeAspect="1"/>
          </p:cNvPicPr>
          <p:nvPr/>
        </p:nvPicPr>
        <p:blipFill>
          <a:blip r:embed="rId6"/>
          <a:stretch>
            <a:fillRect/>
          </a:stretch>
        </p:blipFill>
        <p:spPr>
          <a:xfrm>
            <a:off x="7707634" y="3953213"/>
            <a:ext cx="3486061" cy="2489442"/>
          </a:xfrm>
          <a:prstGeom prst="rect">
            <a:avLst/>
          </a:prstGeom>
        </p:spPr>
      </p:pic>
      <p:sp>
        <p:nvSpPr>
          <p:cNvPr id="2" name="Tekstvak 1">
            <a:extLst>
              <a:ext uri="{FF2B5EF4-FFF2-40B4-BE49-F238E27FC236}">
                <a16:creationId xmlns:a16="http://schemas.microsoft.com/office/drawing/2014/main" id="{BB6E4C1A-9153-DBE8-2F48-182E72DA4425}"/>
              </a:ext>
            </a:extLst>
          </p:cNvPr>
          <p:cNvSpPr txBox="1"/>
          <p:nvPr/>
        </p:nvSpPr>
        <p:spPr>
          <a:xfrm>
            <a:off x="8201247" y="3674390"/>
            <a:ext cx="2175163" cy="246221"/>
          </a:xfrm>
          <a:prstGeom prst="rect">
            <a:avLst/>
          </a:prstGeom>
          <a:noFill/>
        </p:spPr>
        <p:txBody>
          <a:bodyPr wrap="square" rtlCol="0">
            <a:spAutoFit/>
          </a:bodyPr>
          <a:lstStyle/>
          <a:p>
            <a:r>
              <a:rPr lang="nl-NL" sz="1000" b="1" dirty="0">
                <a:latin typeface="Arial" panose="020B0604020202020204" pitchFamily="34" charset="0"/>
                <a:cs typeface="Arial" panose="020B0604020202020204" pitchFamily="34" charset="0"/>
              </a:rPr>
              <a:t>Logo Jeugdfonds op sporttenue</a:t>
            </a:r>
          </a:p>
        </p:txBody>
      </p:sp>
    </p:spTree>
    <p:extLst>
      <p:ext uri="{BB962C8B-B14F-4D97-AF65-F5344CB8AC3E}">
        <p14:creationId xmlns:p14="http://schemas.microsoft.com/office/powerpoint/2010/main" val="3469255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7C60C8D2-3DBD-CA65-C60A-017EDAFBBD8F}"/>
            </a:ext>
          </a:extLst>
        </p:cNvPr>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4858E04F-2260-649B-5D9C-042EBD9C3AB8}"/>
              </a:ext>
            </a:extLst>
          </p:cNvPr>
          <p:cNvSpPr>
            <a:spLocks noGrp="1"/>
          </p:cNvSpPr>
          <p:nvPr>
            <p:ph type="body" sz="quarter" idx="3"/>
          </p:nvPr>
        </p:nvSpPr>
        <p:spPr>
          <a:xfrm>
            <a:off x="578651" y="332527"/>
            <a:ext cx="5389033" cy="639762"/>
          </a:xfrm>
        </p:spPr>
        <p:txBody>
          <a:bodyPr>
            <a:noAutofit/>
          </a:bodyPr>
          <a:lstStyle/>
          <a:p>
            <a:r>
              <a:rPr lang="nl-NL" sz="2931" dirty="0">
                <a:solidFill>
                  <a:srgbClr val="B18CEC"/>
                </a:solidFill>
                <a:latin typeface="Druk Wide Medium"/>
              </a:rPr>
              <a:t>Onze ambassadeurs</a:t>
            </a:r>
          </a:p>
        </p:txBody>
      </p:sp>
      <p:sp>
        <p:nvSpPr>
          <p:cNvPr id="6" name="Tijdelijke aanduiding voor dianummer 5">
            <a:extLst>
              <a:ext uri="{FF2B5EF4-FFF2-40B4-BE49-F238E27FC236}">
                <a16:creationId xmlns:a16="http://schemas.microsoft.com/office/drawing/2014/main" id="{4B68C4CC-3138-F072-76E8-4A0B59E9D101}"/>
              </a:ext>
            </a:extLst>
          </p:cNvPr>
          <p:cNvSpPr>
            <a:spLocks noGrp="1"/>
          </p:cNvSpPr>
          <p:nvPr>
            <p:ph type="sldNum" sz="quarter" idx="12"/>
          </p:nvPr>
        </p:nvSpPr>
        <p:spPr/>
        <p:txBody>
          <a:bodyPr/>
          <a:lstStyle/>
          <a:p>
            <a:r>
              <a:rPr lang="nl-NL" sz="1550" dirty="0">
                <a:ea typeface="Calibri"/>
                <a:cs typeface="Calibri"/>
              </a:rPr>
              <a:t>15</a:t>
            </a:r>
          </a:p>
        </p:txBody>
      </p:sp>
      <p:sp>
        <p:nvSpPr>
          <p:cNvPr id="7" name="Tijdelijke aanduiding voor inhoud 10">
            <a:extLst>
              <a:ext uri="{FF2B5EF4-FFF2-40B4-BE49-F238E27FC236}">
                <a16:creationId xmlns:a16="http://schemas.microsoft.com/office/drawing/2014/main" id="{C8584F0D-2E15-8DCB-1F88-3C6CCD43B423}"/>
              </a:ext>
            </a:extLst>
          </p:cNvPr>
          <p:cNvSpPr>
            <a:spLocks noGrp="1"/>
          </p:cNvSpPr>
          <p:nvPr/>
        </p:nvSpPr>
        <p:spPr>
          <a:xfrm>
            <a:off x="646027" y="793171"/>
            <a:ext cx="6818330" cy="5096212"/>
          </a:xfrm>
          <a:prstGeom prst="rect">
            <a:avLst/>
          </a:prstGeom>
        </p:spPr>
        <p:txBody>
          <a:bodyPr vert="horz" lIns="91440" tIns="45720" rIns="91440" bIns="45720" rtlCol="0" anchor="t">
            <a:noAutofit/>
          </a:bodyPr>
          <a:lstStyle>
            <a:lvl1pPr marL="456783" indent="-456783" algn="l" defTabSz="609044" rtl="0" eaLnBrk="1" latinLnBrk="0" hangingPunct="1">
              <a:spcBef>
                <a:spcPct val="20000"/>
              </a:spcBef>
              <a:buFont typeface="Arial"/>
              <a:buChar char="•"/>
              <a:defRPr sz="3197" kern="1200">
                <a:solidFill>
                  <a:schemeClr val="tx1"/>
                </a:solidFill>
                <a:latin typeface="+mn-lt"/>
                <a:ea typeface="+mn-ea"/>
                <a:cs typeface="+mn-cs"/>
              </a:defRPr>
            </a:lvl1pPr>
            <a:lvl2pPr marL="989696" indent="-380653" algn="l" defTabSz="609044" rtl="0" eaLnBrk="1" latinLnBrk="0" hangingPunct="1">
              <a:spcBef>
                <a:spcPct val="20000"/>
              </a:spcBef>
              <a:buFont typeface="Arial"/>
              <a:buChar char="–"/>
              <a:defRPr sz="2664" kern="1200">
                <a:solidFill>
                  <a:schemeClr val="tx1"/>
                </a:solidFill>
                <a:latin typeface="+mn-lt"/>
                <a:ea typeface="+mn-ea"/>
                <a:cs typeface="+mn-cs"/>
              </a:defRPr>
            </a:lvl2pPr>
            <a:lvl3pPr marL="1522609" indent="-304522" algn="l" defTabSz="609044" rtl="0" eaLnBrk="1" latinLnBrk="0" hangingPunct="1">
              <a:spcBef>
                <a:spcPct val="20000"/>
              </a:spcBef>
              <a:buFont typeface="Arial"/>
              <a:buChar char="•"/>
              <a:defRPr sz="2398" kern="1200">
                <a:solidFill>
                  <a:schemeClr val="tx1"/>
                </a:solidFill>
                <a:latin typeface="+mn-lt"/>
                <a:ea typeface="+mn-ea"/>
                <a:cs typeface="+mn-cs"/>
              </a:defRPr>
            </a:lvl3pPr>
            <a:lvl4pPr marL="2131653" indent="-304522" algn="l" defTabSz="609044" rtl="0" eaLnBrk="1" latinLnBrk="0" hangingPunct="1">
              <a:spcBef>
                <a:spcPct val="20000"/>
              </a:spcBef>
              <a:buFont typeface="Arial"/>
              <a:buChar char="–"/>
              <a:defRPr sz="2131" kern="1200">
                <a:solidFill>
                  <a:schemeClr val="tx1"/>
                </a:solidFill>
                <a:latin typeface="+mn-lt"/>
                <a:ea typeface="+mn-ea"/>
                <a:cs typeface="+mn-cs"/>
              </a:defRPr>
            </a:lvl4pPr>
            <a:lvl5pPr marL="2740697" indent="-304522" algn="l" defTabSz="609044" rtl="0" eaLnBrk="1" latinLnBrk="0" hangingPunct="1">
              <a:spcBef>
                <a:spcPct val="20000"/>
              </a:spcBef>
              <a:buFont typeface="Arial"/>
              <a:buChar char="»"/>
              <a:defRPr sz="2131" kern="1200">
                <a:solidFill>
                  <a:schemeClr val="tx1"/>
                </a:solidFill>
                <a:latin typeface="+mn-lt"/>
                <a:ea typeface="+mn-ea"/>
                <a:cs typeface="+mn-cs"/>
              </a:defRPr>
            </a:lvl5pPr>
            <a:lvl6pPr marL="3349741" indent="-304522" algn="l" defTabSz="609044" rtl="0" eaLnBrk="1" latinLnBrk="0" hangingPunct="1">
              <a:spcBef>
                <a:spcPct val="20000"/>
              </a:spcBef>
              <a:buFont typeface="Arial"/>
              <a:buChar char="•"/>
              <a:defRPr sz="2131" kern="1200">
                <a:solidFill>
                  <a:schemeClr val="tx1"/>
                </a:solidFill>
                <a:latin typeface="+mn-lt"/>
                <a:ea typeface="+mn-ea"/>
                <a:cs typeface="+mn-cs"/>
              </a:defRPr>
            </a:lvl6pPr>
            <a:lvl7pPr marL="3958784" indent="-304522" algn="l" defTabSz="609044" rtl="0" eaLnBrk="1" latinLnBrk="0" hangingPunct="1">
              <a:spcBef>
                <a:spcPct val="20000"/>
              </a:spcBef>
              <a:buFont typeface="Arial"/>
              <a:buChar char="•"/>
              <a:defRPr sz="2131" kern="1200">
                <a:solidFill>
                  <a:schemeClr val="tx1"/>
                </a:solidFill>
                <a:latin typeface="+mn-lt"/>
                <a:ea typeface="+mn-ea"/>
                <a:cs typeface="+mn-cs"/>
              </a:defRPr>
            </a:lvl7pPr>
            <a:lvl8pPr marL="4567828" indent="-304522" algn="l" defTabSz="609044" rtl="0" eaLnBrk="1" latinLnBrk="0" hangingPunct="1">
              <a:spcBef>
                <a:spcPct val="20000"/>
              </a:spcBef>
              <a:buFont typeface="Arial"/>
              <a:buChar char="•"/>
              <a:defRPr sz="2131" kern="1200">
                <a:solidFill>
                  <a:schemeClr val="tx1"/>
                </a:solidFill>
                <a:latin typeface="+mn-lt"/>
                <a:ea typeface="+mn-ea"/>
                <a:cs typeface="+mn-cs"/>
              </a:defRPr>
            </a:lvl8pPr>
            <a:lvl9pPr marL="5176871" indent="-304522" algn="l" defTabSz="609044" rtl="0" eaLnBrk="1" latinLnBrk="0" hangingPunct="1">
              <a:spcBef>
                <a:spcPct val="20000"/>
              </a:spcBef>
              <a:buFont typeface="Arial"/>
              <a:buChar char="•"/>
              <a:defRPr sz="2131" kern="1200">
                <a:solidFill>
                  <a:schemeClr val="tx1"/>
                </a:solidFill>
                <a:latin typeface="+mn-lt"/>
                <a:ea typeface="+mn-ea"/>
                <a:cs typeface="+mn-cs"/>
              </a:defRPr>
            </a:lvl9pPr>
          </a:lstStyle>
          <a:p>
            <a:pPr marL="0" indent="0">
              <a:buNone/>
            </a:pPr>
            <a:endParaRPr lang="nl-NL" sz="900">
              <a:latin typeface="Arial"/>
              <a:cs typeface="Calibri"/>
            </a:endParaRPr>
          </a:p>
          <a:p>
            <a:pPr marL="456565" indent="-456565"/>
            <a:endParaRPr lang="nl-NL" sz="1400">
              <a:latin typeface="Arial" panose="020B0604020202020204" pitchFamily="34" charset="0"/>
              <a:cs typeface="Arial" panose="020B0604020202020204" pitchFamily="34" charset="0"/>
            </a:endParaRPr>
          </a:p>
          <a:p>
            <a:pPr marL="456565" indent="-456565"/>
            <a:endParaRPr lang="nl-NL" sz="1400">
              <a:latin typeface="Arial" panose="020B0604020202020204" pitchFamily="34" charset="0"/>
              <a:cs typeface="Arial" panose="020B0604020202020204" pitchFamily="34" charset="0"/>
            </a:endParaRPr>
          </a:p>
          <a:p>
            <a:pPr marL="456565" indent="-456565"/>
            <a:endParaRPr lang="nl-NL" sz="1400">
              <a:latin typeface="Arial" panose="020B0604020202020204" pitchFamily="34" charset="0"/>
              <a:cs typeface="Arial" panose="020B0604020202020204" pitchFamily="34" charset="0"/>
            </a:endParaRPr>
          </a:p>
          <a:p>
            <a:pPr marL="456565" indent="-456565"/>
            <a:endParaRPr lang="nl-NL" sz="1400">
              <a:latin typeface="Arial" panose="020B0604020202020204" pitchFamily="34" charset="0"/>
              <a:cs typeface="Arial" panose="020B0604020202020204" pitchFamily="34" charset="0"/>
            </a:endParaRPr>
          </a:p>
          <a:p>
            <a:pPr marL="456565" indent="-456565"/>
            <a:endParaRPr lang="nl-NL" sz="1400">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A277C3F7-8CA2-D453-9A8B-A6726EAD6E2C}"/>
              </a:ext>
            </a:extLst>
          </p:cNvPr>
          <p:cNvSpPr txBox="1"/>
          <p:nvPr/>
        </p:nvSpPr>
        <p:spPr>
          <a:xfrm>
            <a:off x="578651" y="977883"/>
            <a:ext cx="6096000" cy="1965603"/>
          </a:xfrm>
          <a:prstGeom prst="rect">
            <a:avLst/>
          </a:prstGeom>
          <a:noFill/>
        </p:spPr>
        <p:txBody>
          <a:bodyPr wrap="square" lIns="91440" tIns="45720" rIns="91440" bIns="45720" anchor="t">
            <a:spAutoFit/>
          </a:bodyPr>
          <a:lstStyle/>
          <a:p>
            <a:pPr>
              <a:lnSpc>
                <a:spcPct val="116000"/>
              </a:lnSpc>
              <a:spcAft>
                <a:spcPts val="1066"/>
              </a:spcAft>
            </a:pPr>
            <a:r>
              <a:rPr lang="nl-NL" sz="1000" dirty="0">
                <a:latin typeface="Arial" panose="020B0604020202020204" pitchFamily="34" charset="0"/>
                <a:ea typeface="Aptos" panose="020B0004020202020204" pitchFamily="34" charset="0"/>
                <a:cs typeface="Arial" panose="020B0604020202020204" pitchFamily="34" charset="0"/>
              </a:rPr>
              <a:t>Huidige Almeerse ambassadeurs zijn:</a:t>
            </a:r>
          </a:p>
          <a:p>
            <a:pPr marL="456565" indent="-456565">
              <a:lnSpc>
                <a:spcPct val="116000"/>
              </a:lnSpc>
              <a:buFont typeface="Symbol" panose="05050102010706020507" pitchFamily="18" charset="2"/>
              <a:buChar char=""/>
            </a:pPr>
            <a:r>
              <a:rPr lang="nl-NL" sz="1000" dirty="0">
                <a:latin typeface="Arial" panose="020B0604020202020204" pitchFamily="34" charset="0"/>
                <a:ea typeface="Aptos" panose="020B0004020202020204" pitchFamily="34" charset="0"/>
                <a:cs typeface="Arial" panose="020B0604020202020204" pitchFamily="34" charset="0"/>
              </a:rPr>
              <a:t>Remy Bonjasky – voormalig professioneel kickbokser (Sport)</a:t>
            </a:r>
          </a:p>
          <a:p>
            <a:pPr marL="456565" indent="-456565">
              <a:lnSpc>
                <a:spcPct val="116000"/>
              </a:lnSpc>
              <a:buFont typeface="Symbol" panose="05050102010706020507" pitchFamily="18" charset="2"/>
              <a:buChar char=""/>
            </a:pPr>
            <a:r>
              <a:rPr lang="nl-NL" sz="1000" dirty="0">
                <a:latin typeface="Arial" panose="020B0604020202020204" pitchFamily="34" charset="0"/>
                <a:ea typeface="Aptos" panose="020B0004020202020204" pitchFamily="34" charset="0"/>
                <a:cs typeface="Arial" panose="020B0604020202020204" pitchFamily="34" charset="0"/>
              </a:rPr>
              <a:t>Gün Kara – lerares op speciaal onderwijs (Sport)</a:t>
            </a:r>
          </a:p>
          <a:p>
            <a:pPr marL="456565" indent="-456565">
              <a:lnSpc>
                <a:spcPct val="116000"/>
              </a:lnSpc>
              <a:buFont typeface="Symbol" panose="05050102010706020507" pitchFamily="18" charset="2"/>
              <a:buChar char=""/>
            </a:pPr>
            <a:r>
              <a:rPr lang="nl-NL" sz="1000" dirty="0">
                <a:latin typeface="Arial" panose="020B0604020202020204" pitchFamily="34" charset="0"/>
                <a:ea typeface="Aptos" panose="020B0004020202020204" pitchFamily="34" charset="0"/>
                <a:cs typeface="Arial" panose="020B0604020202020204" pitchFamily="34" charset="0"/>
              </a:rPr>
              <a:t>Asia Dalfour - deelneemster Miss Teen Nederland verkiezing (Sport)</a:t>
            </a:r>
          </a:p>
          <a:p>
            <a:pPr marL="456565" indent="-456565">
              <a:lnSpc>
                <a:spcPct val="116000"/>
              </a:lnSpc>
              <a:buFont typeface="Symbol" panose="05050102010706020507" pitchFamily="18" charset="2"/>
              <a:buChar char=""/>
            </a:pPr>
            <a:r>
              <a:rPr lang="en-AU" sz="1000" dirty="0">
                <a:latin typeface="Arial" panose="020B0604020202020204" pitchFamily="34" charset="0"/>
                <a:ea typeface="Aptos" panose="020B0004020202020204" pitchFamily="34" charset="0"/>
                <a:cs typeface="Arial" panose="020B0604020202020204" pitchFamily="34" charset="0"/>
              </a:rPr>
              <a:t>Sharon </a:t>
            </a:r>
            <a:r>
              <a:rPr lang="en-AU" sz="1000" dirty="0" err="1">
                <a:latin typeface="Arial" panose="020B0604020202020204" pitchFamily="34" charset="0"/>
                <a:ea typeface="Aptos" panose="020B0004020202020204" pitchFamily="34" charset="0"/>
                <a:cs typeface="Arial" panose="020B0604020202020204" pitchFamily="34" charset="0"/>
              </a:rPr>
              <a:t>Doorson</a:t>
            </a:r>
            <a:r>
              <a:rPr lang="en-AU" sz="1000" dirty="0">
                <a:latin typeface="Arial" panose="020B0604020202020204" pitchFamily="34" charset="0"/>
                <a:ea typeface="Aptos" panose="020B0004020202020204" pitchFamily="34" charset="0"/>
                <a:cs typeface="Arial" panose="020B0604020202020204" pitchFamily="34" charset="0"/>
              </a:rPr>
              <a:t> – </a:t>
            </a:r>
            <a:r>
              <a:rPr lang="en-AU" sz="1000" dirty="0" err="1">
                <a:latin typeface="Arial" panose="020B0604020202020204" pitchFamily="34" charset="0"/>
                <a:ea typeface="Aptos" panose="020B0004020202020204" pitchFamily="34" charset="0"/>
                <a:cs typeface="Arial" panose="020B0604020202020204" pitchFamily="34" charset="0"/>
              </a:rPr>
              <a:t>zangeres</a:t>
            </a:r>
            <a:r>
              <a:rPr lang="en-AU" sz="1000" dirty="0">
                <a:latin typeface="Arial" panose="020B0604020202020204" pitchFamily="34" charset="0"/>
                <a:ea typeface="Aptos" panose="020B0004020202020204" pitchFamily="34" charset="0"/>
                <a:cs typeface="Arial" panose="020B0604020202020204" pitchFamily="34" charset="0"/>
              </a:rPr>
              <a:t> van </a:t>
            </a:r>
            <a:r>
              <a:rPr lang="en-AU" sz="1000" dirty="0" err="1">
                <a:latin typeface="Arial" panose="020B0604020202020204" pitchFamily="34" charset="0"/>
                <a:ea typeface="Aptos" panose="020B0004020202020204" pitchFamily="34" charset="0"/>
                <a:cs typeface="Arial" panose="020B0604020202020204" pitchFamily="34" charset="0"/>
              </a:rPr>
              <a:t>o.a.</a:t>
            </a:r>
            <a:r>
              <a:rPr lang="en-AU" sz="1000" dirty="0">
                <a:latin typeface="Arial" panose="020B0604020202020204" pitchFamily="34" charset="0"/>
                <a:ea typeface="Aptos" panose="020B0004020202020204" pitchFamily="34" charset="0"/>
                <a:cs typeface="Arial" panose="020B0604020202020204" pitchFamily="34" charset="0"/>
              </a:rPr>
              <a:t> The Voice Of Holland (Cultuur)</a:t>
            </a:r>
            <a:endParaRPr lang="nl-NL" sz="1000" dirty="0">
              <a:latin typeface="Arial" panose="020B0604020202020204" pitchFamily="34" charset="0"/>
              <a:ea typeface="Aptos" panose="020B0004020202020204" pitchFamily="34" charset="0"/>
              <a:cs typeface="Arial" panose="020B0604020202020204" pitchFamily="34" charset="0"/>
            </a:endParaRPr>
          </a:p>
          <a:p>
            <a:pPr marL="456565" indent="-456565">
              <a:lnSpc>
                <a:spcPct val="116000"/>
              </a:lnSpc>
              <a:buFont typeface="Symbol" panose="05050102010706020507" pitchFamily="18" charset="2"/>
              <a:buChar char=""/>
            </a:pPr>
            <a:r>
              <a:rPr lang="nl-NL" sz="1000" dirty="0">
                <a:latin typeface="Arial" panose="020B0604020202020204" pitchFamily="34" charset="0"/>
                <a:ea typeface="Aptos" panose="020B0004020202020204" pitchFamily="34" charset="0"/>
                <a:cs typeface="Arial" panose="020B0604020202020204" pitchFamily="34" charset="0"/>
              </a:rPr>
              <a:t>Lia de Graaf – coördinator leger des heils (Cultuur)</a:t>
            </a:r>
          </a:p>
          <a:p>
            <a:pPr marL="456565" indent="-456565">
              <a:lnSpc>
                <a:spcPct val="116000"/>
              </a:lnSpc>
              <a:buFont typeface="Symbol" panose="05050102010706020507" pitchFamily="18" charset="2"/>
              <a:buChar char=""/>
            </a:pPr>
            <a:r>
              <a:rPr lang="nl-NL" sz="1000" dirty="0" err="1">
                <a:latin typeface="Arial" panose="020B0604020202020204" pitchFamily="34" charset="0"/>
                <a:ea typeface="Aptos" panose="020B0004020202020204" pitchFamily="34" charset="0"/>
                <a:cs typeface="Arial" panose="020B0604020202020204" pitchFamily="34" charset="0"/>
              </a:rPr>
              <a:t>Aicheline</a:t>
            </a:r>
            <a:r>
              <a:rPr lang="nl-NL" sz="1000" dirty="0">
                <a:latin typeface="Arial" panose="020B0604020202020204" pitchFamily="34" charset="0"/>
                <a:ea typeface="Aptos" panose="020B0004020202020204" pitchFamily="34" charset="0"/>
                <a:cs typeface="Arial" panose="020B0604020202020204" pitchFamily="34" charset="0"/>
              </a:rPr>
              <a:t> Everts – eigenaresse </a:t>
            </a:r>
            <a:r>
              <a:rPr lang="nl-NL" sz="1000" dirty="0" err="1">
                <a:latin typeface="Arial" panose="020B0604020202020204" pitchFamily="34" charset="0"/>
                <a:ea typeface="Aptos" panose="020B0004020202020204" pitchFamily="34" charset="0"/>
                <a:cs typeface="Arial" panose="020B0604020202020204" pitchFamily="34" charset="0"/>
              </a:rPr>
              <a:t>ARTelier</a:t>
            </a:r>
            <a:r>
              <a:rPr lang="nl-NL" sz="1000" dirty="0">
                <a:latin typeface="Arial" panose="020B0604020202020204" pitchFamily="34" charset="0"/>
                <a:ea typeface="Aptos" panose="020B0004020202020204" pitchFamily="34" charset="0"/>
                <a:cs typeface="Arial" panose="020B0604020202020204" pitchFamily="34" charset="0"/>
              </a:rPr>
              <a:t> Palet Gezelschap (Cultuur)</a:t>
            </a:r>
          </a:p>
          <a:p>
            <a:pPr marL="456565" indent="-456565">
              <a:lnSpc>
                <a:spcPct val="116000"/>
              </a:lnSpc>
              <a:spcAft>
                <a:spcPts val="1066"/>
              </a:spcAft>
              <a:buFont typeface="Symbol" panose="05050102010706020507" pitchFamily="18" charset="2"/>
              <a:buChar char=""/>
            </a:pPr>
            <a:r>
              <a:rPr lang="nl-NL" sz="1000" dirty="0">
                <a:latin typeface="Arial"/>
                <a:ea typeface="Aptos" panose="020B0004020202020204" pitchFamily="34" charset="0"/>
                <a:cs typeface="Arial"/>
              </a:rPr>
              <a:t>Bianca Busscher – zangcoach (Cultuur)</a:t>
            </a:r>
          </a:p>
          <a:p>
            <a:pPr marL="456565" indent="-456565">
              <a:lnSpc>
                <a:spcPct val="115999"/>
              </a:lnSpc>
              <a:spcAft>
                <a:spcPts val="1066"/>
              </a:spcAft>
              <a:buFont typeface="Symbol" panose="05050102010706020507" pitchFamily="18" charset="2"/>
              <a:buChar char=""/>
            </a:pPr>
            <a:r>
              <a:rPr lang="nl-NL" sz="1000" dirty="0">
                <a:latin typeface="Arial"/>
                <a:ea typeface="Aptos" panose="020B0004020202020204" pitchFamily="34" charset="0"/>
                <a:cs typeface="Arial"/>
              </a:rPr>
              <a:t>Anita </a:t>
            </a:r>
            <a:r>
              <a:rPr lang="nl-NL" sz="1000">
                <a:latin typeface="Arial"/>
                <a:ea typeface="Aptos" panose="020B0004020202020204" pitchFamily="34" charset="0"/>
                <a:cs typeface="Arial"/>
              </a:rPr>
              <a:t>Riemersma </a:t>
            </a:r>
            <a:r>
              <a:rPr lang="nl-NL" sz="1000">
                <a:latin typeface="Arial" panose="020B0604020202020204" pitchFamily="34" charset="0"/>
                <a:ea typeface="Aptos" panose="020B0004020202020204" pitchFamily="34" charset="0"/>
                <a:cs typeface="Arial" panose="020B0604020202020204" pitchFamily="34" charset="0"/>
              </a:rPr>
              <a:t>– </a:t>
            </a:r>
            <a:r>
              <a:rPr lang="nl-NL" sz="1000">
                <a:latin typeface="Arial"/>
                <a:ea typeface="Aptos" panose="020B0004020202020204" pitchFamily="34" charset="0"/>
                <a:cs typeface="Arial"/>
              </a:rPr>
              <a:t>Fotograaf</a:t>
            </a:r>
            <a:endParaRPr lang="nl-NL" sz="1000" dirty="0">
              <a:latin typeface="Arial" panose="020B0604020202020204" pitchFamily="34" charset="0"/>
              <a:ea typeface="Aptos" panose="020B0004020202020204" pitchFamily="34" charset="0"/>
              <a:cs typeface="Arial" panose="020B0604020202020204" pitchFamily="34" charset="0"/>
            </a:endParaRPr>
          </a:p>
        </p:txBody>
      </p:sp>
      <p:pic>
        <p:nvPicPr>
          <p:cNvPr id="10" name="Picture 4" descr="Remy Bonjasky inhuren als spreker | Het Sprekersburo">
            <a:extLst>
              <a:ext uri="{FF2B5EF4-FFF2-40B4-BE49-F238E27FC236}">
                <a16:creationId xmlns:a16="http://schemas.microsoft.com/office/drawing/2014/main" id="{85620C8C-01DC-F947-8949-744C1D3F7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989" y="3042208"/>
            <a:ext cx="3652824" cy="2055517"/>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15A332B8-96D0-B015-1AF5-60FE38016F6A}"/>
              </a:ext>
            </a:extLst>
          </p:cNvPr>
          <p:cNvPicPr>
            <a:picLocks noChangeAspect="1"/>
          </p:cNvPicPr>
          <p:nvPr/>
        </p:nvPicPr>
        <p:blipFill>
          <a:blip r:embed="rId4"/>
          <a:stretch>
            <a:fillRect/>
          </a:stretch>
        </p:blipFill>
        <p:spPr>
          <a:xfrm>
            <a:off x="6030675" y="3042208"/>
            <a:ext cx="2611073" cy="2084278"/>
          </a:xfrm>
          <a:prstGeom prst="rect">
            <a:avLst/>
          </a:prstGeom>
        </p:spPr>
      </p:pic>
    </p:spTree>
    <p:extLst>
      <p:ext uri="{BB962C8B-B14F-4D97-AF65-F5344CB8AC3E}">
        <p14:creationId xmlns:p14="http://schemas.microsoft.com/office/powerpoint/2010/main" val="2672771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jdelijke aanduiding voor inhoud 2"/>
          <p:cNvSpPr txBox="1">
            <a:spLocks/>
          </p:cNvSpPr>
          <p:nvPr/>
        </p:nvSpPr>
        <p:spPr>
          <a:xfrm>
            <a:off x="259404" y="1166191"/>
            <a:ext cx="11036923" cy="1934120"/>
          </a:xfrm>
          <a:prstGeom prst="rect">
            <a:avLst/>
          </a:prstGeom>
        </p:spPr>
        <p:txBody>
          <a:bodyPr vert="horz" wrap="square" lIns="0" tIns="0" rIns="0" bIns="0" numCol="1" spcCol="270000" rtlCol="0" anchor="ctr"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r>
              <a:rPr lang="nl-NL" sz="1400" dirty="0">
                <a:latin typeface="Arial"/>
                <a:cs typeface="Arial"/>
              </a:rPr>
              <a:t>Ons werk wordt mede mogelijk gemaakt, dankzij de gemeente Almere, de hulp van vele Meerkrachten, clubs, verenigingen, docenten, partners, winkeliers, sponsors en donateurs. </a:t>
            </a:r>
          </a:p>
          <a:p>
            <a:pPr marL="371475" indent="0">
              <a:buNone/>
            </a:pPr>
            <a:r>
              <a:rPr lang="nl-NL" sz="1400" b="1" dirty="0">
                <a:latin typeface="Arial" panose="020B0604020202020204" pitchFamily="34" charset="0"/>
                <a:cs typeface="Arial" panose="020B0604020202020204" pitchFamily="34" charset="0"/>
              </a:rPr>
              <a:t>In 2024 bedanken wij:</a:t>
            </a:r>
          </a:p>
          <a:p>
            <a:pPr marL="371475" indent="0">
              <a:buNone/>
            </a:pPr>
            <a:endParaRPr lang="nl-NL" sz="1400" b="1" dirty="0">
              <a:latin typeface="Arial" panose="020B0604020202020204" pitchFamily="34" charset="0"/>
              <a:cs typeface="Arial" panose="020B0604020202020204" pitchFamily="34" charset="0"/>
            </a:endParaRPr>
          </a:p>
          <a:p>
            <a:pPr marL="371475" indent="0">
              <a:buNone/>
            </a:pPr>
            <a:r>
              <a:rPr lang="nl-NL" sz="1400" dirty="0">
                <a:latin typeface="Arial" panose="020B0604020202020204" pitchFamily="34" charset="0"/>
                <a:cs typeface="Arial" panose="020B0604020202020204" pitchFamily="34" charset="0"/>
              </a:rPr>
              <a:t>Gemeente Almere 		De Nieuwe Bibliotheek			Sport 2000	Sportpaleis Almere		Hockey Centre			</a:t>
            </a: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endParaRPr lang="nl-NL" sz="1400" dirty="0">
              <a:latin typeface="Arial" panose="020B0604020202020204" pitchFamily="34" charset="0"/>
              <a:cs typeface="Arial" panose="020B0604020202020204" pitchFamily="34" charset="0"/>
            </a:endParaRPr>
          </a:p>
          <a:p>
            <a:pPr marL="371475" indent="0">
              <a:buNone/>
            </a:pPr>
            <a:r>
              <a:rPr lang="nl-NL" sz="1400" dirty="0">
                <a:latin typeface="Arial" panose="020B0604020202020204" pitchFamily="34" charset="0"/>
                <a:cs typeface="Arial" panose="020B0604020202020204" pitchFamily="34" charset="0"/>
              </a:rPr>
              <a:t>Nobelrun				Triatlon					</a:t>
            </a:r>
            <a:r>
              <a:rPr lang="nl-NL" sz="1400" dirty="0" err="1">
                <a:latin typeface="Arial" panose="020B0604020202020204" pitchFamily="34" charset="0"/>
                <a:cs typeface="Arial" panose="020B0604020202020204" pitchFamily="34" charset="0"/>
              </a:rPr>
              <a:t>Medex</a:t>
            </a:r>
            <a:r>
              <a:rPr lang="nl-NL" sz="1400" dirty="0">
                <a:latin typeface="Arial" panose="020B0604020202020204" pitchFamily="34" charset="0"/>
                <a:cs typeface="Arial" panose="020B0604020202020204" pitchFamily="34" charset="0"/>
              </a:rPr>
              <a:t> Instrumenten</a:t>
            </a:r>
          </a:p>
          <a:p>
            <a:pPr marL="657225" indent="-285750"/>
            <a:endParaRPr lang="nl-NL" sz="1400" dirty="0">
              <a:latin typeface="Arial" panose="020B0604020202020204" pitchFamily="34" charset="0"/>
              <a:cs typeface="Arial" panose="020B0604020202020204" pitchFamily="34" charset="0"/>
            </a:endParaRPr>
          </a:p>
          <a:p>
            <a:pPr marL="657225" indent="-285750"/>
            <a:endParaRPr lang="nl-NL" sz="1400" b="1" dirty="0">
              <a:latin typeface="Arial" panose="020B0604020202020204" pitchFamily="34" charset="0"/>
              <a:cs typeface="Arial" panose="020B0604020202020204" pitchFamily="34" charset="0"/>
            </a:endParaRPr>
          </a:p>
        </p:txBody>
      </p:sp>
      <p:sp>
        <p:nvSpPr>
          <p:cNvPr id="2" name="Tijdelijke aanduiding voor dianummer 1">
            <a:extLst>
              <a:ext uri="{FF2B5EF4-FFF2-40B4-BE49-F238E27FC236}">
                <a16:creationId xmlns:a16="http://schemas.microsoft.com/office/drawing/2014/main" id="{A567CB21-7E11-C783-7334-FE52F7283F56}"/>
              </a:ext>
            </a:extLst>
          </p:cNvPr>
          <p:cNvSpPr>
            <a:spLocks noGrp="1"/>
          </p:cNvSpPr>
          <p:nvPr>
            <p:ph type="sldNum" sz="quarter" idx="12"/>
          </p:nvPr>
        </p:nvSpPr>
        <p:spPr/>
        <p:txBody>
          <a:bodyPr/>
          <a:lstStyle/>
          <a:p>
            <a:r>
              <a:rPr lang="nl-NL" sz="1550" dirty="0">
                <a:cs typeface="Calibri"/>
              </a:rPr>
              <a:t>16</a:t>
            </a:r>
            <a:endParaRPr lang="nl-NL" dirty="0"/>
          </a:p>
        </p:txBody>
      </p:sp>
      <p:sp>
        <p:nvSpPr>
          <p:cNvPr id="9" name="Tijdelijke aanduiding voor inhoud 2">
            <a:extLst>
              <a:ext uri="{FF2B5EF4-FFF2-40B4-BE49-F238E27FC236}">
                <a16:creationId xmlns:a16="http://schemas.microsoft.com/office/drawing/2014/main" id="{F0ABCBDB-2A09-E590-8806-DC25155EEBCA}"/>
              </a:ext>
            </a:extLst>
          </p:cNvPr>
          <p:cNvSpPr txBox="1">
            <a:spLocks/>
          </p:cNvSpPr>
          <p:nvPr/>
        </p:nvSpPr>
        <p:spPr>
          <a:xfrm>
            <a:off x="600695" y="489357"/>
            <a:ext cx="8066792" cy="475377"/>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044">
              <a:buNone/>
            </a:pPr>
            <a:r>
              <a:rPr lang="nl-NL" sz="2931" b="1">
                <a:solidFill>
                  <a:srgbClr val="B18CEC"/>
                </a:solidFill>
                <a:latin typeface="Druk Wide Medium"/>
                <a:cs typeface="Druk Wide Medium"/>
              </a:rPr>
              <a:t>Bedankt!</a:t>
            </a:r>
          </a:p>
        </p:txBody>
      </p:sp>
      <p:pic>
        <p:nvPicPr>
          <p:cNvPr id="5" name="Afbeelding 4">
            <a:extLst>
              <a:ext uri="{FF2B5EF4-FFF2-40B4-BE49-F238E27FC236}">
                <a16:creationId xmlns:a16="http://schemas.microsoft.com/office/drawing/2014/main" id="{BF753DA5-65CA-C0B9-3165-B68587FC50B8}"/>
              </a:ext>
            </a:extLst>
          </p:cNvPr>
          <p:cNvPicPr>
            <a:picLocks noChangeAspect="1"/>
          </p:cNvPicPr>
          <p:nvPr/>
        </p:nvPicPr>
        <p:blipFill>
          <a:blip r:embed="rId3"/>
          <a:stretch>
            <a:fillRect/>
          </a:stretch>
        </p:blipFill>
        <p:spPr>
          <a:xfrm>
            <a:off x="2987566" y="2825493"/>
            <a:ext cx="1320868" cy="952549"/>
          </a:xfrm>
          <a:prstGeom prst="rect">
            <a:avLst/>
          </a:prstGeom>
        </p:spPr>
      </p:pic>
      <p:pic>
        <p:nvPicPr>
          <p:cNvPr id="8" name="Afbeelding 7">
            <a:extLst>
              <a:ext uri="{FF2B5EF4-FFF2-40B4-BE49-F238E27FC236}">
                <a16:creationId xmlns:a16="http://schemas.microsoft.com/office/drawing/2014/main" id="{3342202D-B9EC-7239-1B42-DBF7AE7BA54C}"/>
              </a:ext>
            </a:extLst>
          </p:cNvPr>
          <p:cNvPicPr>
            <a:picLocks noChangeAspect="1"/>
          </p:cNvPicPr>
          <p:nvPr/>
        </p:nvPicPr>
        <p:blipFill>
          <a:blip r:embed="rId4"/>
          <a:stretch>
            <a:fillRect/>
          </a:stretch>
        </p:blipFill>
        <p:spPr>
          <a:xfrm>
            <a:off x="600695" y="4593252"/>
            <a:ext cx="1035103" cy="882695"/>
          </a:xfrm>
          <a:prstGeom prst="rect">
            <a:avLst/>
          </a:prstGeom>
        </p:spPr>
      </p:pic>
      <p:pic>
        <p:nvPicPr>
          <p:cNvPr id="11" name="Afbeelding 10">
            <a:extLst>
              <a:ext uri="{FF2B5EF4-FFF2-40B4-BE49-F238E27FC236}">
                <a16:creationId xmlns:a16="http://schemas.microsoft.com/office/drawing/2014/main" id="{4A281844-738B-3535-AE32-C1F5E4621D1B}"/>
              </a:ext>
            </a:extLst>
          </p:cNvPr>
          <p:cNvPicPr>
            <a:picLocks noChangeAspect="1"/>
          </p:cNvPicPr>
          <p:nvPr/>
        </p:nvPicPr>
        <p:blipFill>
          <a:blip r:embed="rId5"/>
          <a:stretch>
            <a:fillRect/>
          </a:stretch>
        </p:blipFill>
        <p:spPr>
          <a:xfrm>
            <a:off x="2983816" y="4638251"/>
            <a:ext cx="2305168" cy="711237"/>
          </a:xfrm>
          <a:prstGeom prst="rect">
            <a:avLst/>
          </a:prstGeom>
        </p:spPr>
      </p:pic>
      <p:pic>
        <p:nvPicPr>
          <p:cNvPr id="13" name="Afbeelding 12">
            <a:extLst>
              <a:ext uri="{FF2B5EF4-FFF2-40B4-BE49-F238E27FC236}">
                <a16:creationId xmlns:a16="http://schemas.microsoft.com/office/drawing/2014/main" id="{90DAE16E-AC7C-1E31-F778-EA36E0A46130}"/>
              </a:ext>
            </a:extLst>
          </p:cNvPr>
          <p:cNvPicPr>
            <a:picLocks noChangeAspect="1"/>
          </p:cNvPicPr>
          <p:nvPr/>
        </p:nvPicPr>
        <p:blipFill>
          <a:blip r:embed="rId6"/>
          <a:stretch>
            <a:fillRect/>
          </a:stretch>
        </p:blipFill>
        <p:spPr>
          <a:xfrm>
            <a:off x="5777865" y="4638251"/>
            <a:ext cx="1555340" cy="711236"/>
          </a:xfrm>
          <a:prstGeom prst="rect">
            <a:avLst/>
          </a:prstGeom>
        </p:spPr>
      </p:pic>
      <p:pic>
        <p:nvPicPr>
          <p:cNvPr id="15" name="Afbeelding 14">
            <a:extLst>
              <a:ext uri="{FF2B5EF4-FFF2-40B4-BE49-F238E27FC236}">
                <a16:creationId xmlns:a16="http://schemas.microsoft.com/office/drawing/2014/main" id="{0EAD46ED-120B-0484-9F74-5212862E42E0}"/>
              </a:ext>
            </a:extLst>
          </p:cNvPr>
          <p:cNvPicPr>
            <a:picLocks noChangeAspect="1"/>
          </p:cNvPicPr>
          <p:nvPr/>
        </p:nvPicPr>
        <p:blipFill>
          <a:blip r:embed="rId7"/>
          <a:stretch>
            <a:fillRect/>
          </a:stretch>
        </p:blipFill>
        <p:spPr>
          <a:xfrm>
            <a:off x="600695" y="2815261"/>
            <a:ext cx="1435174" cy="768389"/>
          </a:xfrm>
          <a:prstGeom prst="rect">
            <a:avLst/>
          </a:prstGeom>
        </p:spPr>
      </p:pic>
      <p:pic>
        <p:nvPicPr>
          <p:cNvPr id="6" name="Afbeelding 5">
            <a:extLst>
              <a:ext uri="{FF2B5EF4-FFF2-40B4-BE49-F238E27FC236}">
                <a16:creationId xmlns:a16="http://schemas.microsoft.com/office/drawing/2014/main" id="{70FA9FAA-B9E2-4A46-79D9-C405BE3A282F}"/>
              </a:ext>
            </a:extLst>
          </p:cNvPr>
          <p:cNvPicPr>
            <a:picLocks noChangeAspect="1"/>
          </p:cNvPicPr>
          <p:nvPr/>
        </p:nvPicPr>
        <p:blipFill>
          <a:blip r:embed="rId8"/>
          <a:stretch>
            <a:fillRect/>
          </a:stretch>
        </p:blipFill>
        <p:spPr>
          <a:xfrm>
            <a:off x="6096000" y="2784903"/>
            <a:ext cx="1125384" cy="1084378"/>
          </a:xfrm>
          <a:prstGeom prst="rect">
            <a:avLst/>
          </a:prstGeom>
        </p:spPr>
      </p:pic>
      <p:pic>
        <p:nvPicPr>
          <p:cNvPr id="12" name="Afbeelding 11">
            <a:extLst>
              <a:ext uri="{FF2B5EF4-FFF2-40B4-BE49-F238E27FC236}">
                <a16:creationId xmlns:a16="http://schemas.microsoft.com/office/drawing/2014/main" id="{AC9B7312-D603-4B68-13AD-8BD27AD2DA37}"/>
              </a:ext>
            </a:extLst>
          </p:cNvPr>
          <p:cNvPicPr>
            <a:picLocks noChangeAspect="1"/>
          </p:cNvPicPr>
          <p:nvPr/>
        </p:nvPicPr>
        <p:blipFill>
          <a:blip r:embed="rId9"/>
          <a:stretch>
            <a:fillRect/>
          </a:stretch>
        </p:blipFill>
        <p:spPr>
          <a:xfrm>
            <a:off x="8820729" y="2833939"/>
            <a:ext cx="1629510" cy="877060"/>
          </a:xfrm>
          <a:prstGeom prst="rect">
            <a:avLst/>
          </a:prstGeom>
        </p:spPr>
      </p:pic>
    </p:spTree>
    <p:extLst>
      <p:ext uri="{BB962C8B-B14F-4D97-AF65-F5344CB8AC3E}">
        <p14:creationId xmlns:p14="http://schemas.microsoft.com/office/powerpoint/2010/main" val="1358309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inhoud 2"/>
          <p:cNvSpPr txBox="1">
            <a:spLocks/>
          </p:cNvSpPr>
          <p:nvPr/>
        </p:nvSpPr>
        <p:spPr>
          <a:xfrm>
            <a:off x="600694" y="6012116"/>
            <a:ext cx="8003100" cy="405467"/>
          </a:xfrm>
          <a:prstGeom prst="rect">
            <a:avLst/>
          </a:prstGeom>
        </p:spPr>
        <p:txBody>
          <a:bodyPr vert="horz" wrap="square" lIns="0" tIns="0" rIns="0" bIns="0" numCol="1" spcCol="270000" rtlCol="0" anchor="b"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044">
              <a:lnSpc>
                <a:spcPct val="110000"/>
              </a:lnSpc>
              <a:spcBef>
                <a:spcPts val="0"/>
              </a:spcBef>
              <a:buNone/>
            </a:pPr>
            <a:r>
              <a:rPr lang="nl-NL" sz="1300" b="1" dirty="0">
                <a:solidFill>
                  <a:prstClr val="black"/>
                </a:solidFill>
                <a:latin typeface="Arial"/>
                <a:cs typeface="Arial"/>
              </a:rPr>
              <a:t>Jeugdfonds Sport &amp; Cultuur Almere | Jaarverslag 2024</a:t>
            </a:r>
            <a:endParaRPr lang="nl-NL" sz="1332" i="1" dirty="0">
              <a:solidFill>
                <a:prstClr val="black"/>
              </a:solidFill>
              <a:latin typeface="Arial"/>
              <a:cs typeface="Arial"/>
            </a:endParaRPr>
          </a:p>
        </p:txBody>
      </p:sp>
      <p:sp>
        <p:nvSpPr>
          <p:cNvPr id="2" name="Tijdelijke aanduiding voor dianummer 1">
            <a:extLst>
              <a:ext uri="{FF2B5EF4-FFF2-40B4-BE49-F238E27FC236}">
                <a16:creationId xmlns:a16="http://schemas.microsoft.com/office/drawing/2014/main" id="{44ED46EC-4498-409B-D373-9B6D7DBC9C06}"/>
              </a:ext>
            </a:extLst>
          </p:cNvPr>
          <p:cNvSpPr>
            <a:spLocks noGrp="1"/>
          </p:cNvSpPr>
          <p:nvPr>
            <p:ph type="sldNum" sz="quarter" idx="12"/>
          </p:nvPr>
        </p:nvSpPr>
        <p:spPr/>
        <p:txBody>
          <a:bodyPr/>
          <a:lstStyle/>
          <a:p>
            <a:r>
              <a:rPr lang="nl-NL" sz="1550" dirty="0">
                <a:cs typeface="Calibri"/>
              </a:rPr>
              <a:t>17</a:t>
            </a:r>
            <a:endParaRPr lang="nl-NL" dirty="0"/>
          </a:p>
        </p:txBody>
      </p:sp>
      <p:sp>
        <p:nvSpPr>
          <p:cNvPr id="4" name="Tekstvak 3">
            <a:extLst>
              <a:ext uri="{FF2B5EF4-FFF2-40B4-BE49-F238E27FC236}">
                <a16:creationId xmlns:a16="http://schemas.microsoft.com/office/drawing/2014/main" id="{AA7E363E-6C39-7D21-7610-107332496BA5}"/>
              </a:ext>
            </a:extLst>
          </p:cNvPr>
          <p:cNvSpPr txBox="1"/>
          <p:nvPr/>
        </p:nvSpPr>
        <p:spPr>
          <a:xfrm>
            <a:off x="4229102" y="5587650"/>
            <a:ext cx="5845156" cy="1261884"/>
          </a:xfrm>
          <a:prstGeom prst="rect">
            <a:avLst/>
          </a:prstGeom>
          <a:noFill/>
        </p:spPr>
        <p:txBody>
          <a:bodyPr wrap="square" lIns="91440" tIns="45720" rIns="91440" bIns="45720" rtlCol="0" anchor="t">
            <a:spAutoFit/>
          </a:bodyPr>
          <a:lstStyle/>
          <a:p>
            <a:pPr marL="714384"/>
            <a:endParaRPr lang="nl-NL" sz="1100" dirty="0">
              <a:latin typeface="Arial" panose="020B0604020202020204" pitchFamily="34" charset="0"/>
              <a:cs typeface="Arial" panose="020B0604020202020204" pitchFamily="34" charset="0"/>
            </a:endParaRPr>
          </a:p>
          <a:p>
            <a:pPr marL="714384"/>
            <a:endParaRPr lang="nl-NL" sz="1100" dirty="0">
              <a:latin typeface="Arial" panose="020B0604020202020204" pitchFamily="34" charset="0"/>
              <a:cs typeface="Arial" panose="020B0604020202020204" pitchFamily="34" charset="0"/>
            </a:endParaRPr>
          </a:p>
          <a:p>
            <a:pPr marL="714384"/>
            <a:r>
              <a:rPr lang="nl-NL" sz="1050" dirty="0">
                <a:latin typeface="Arial"/>
                <a:cs typeface="Arial"/>
              </a:rPr>
              <a:t>Dit jaarverslag is een uitgave van </a:t>
            </a:r>
            <a:r>
              <a:rPr lang="nl-NL" sz="1050" dirty="0" err="1">
                <a:latin typeface="Arial"/>
                <a:cs typeface="Arial"/>
              </a:rPr>
              <a:t>jeugdfonds</a:t>
            </a:r>
            <a:r>
              <a:rPr lang="nl-NL" sz="1050" dirty="0">
                <a:latin typeface="Arial"/>
                <a:cs typeface="Arial"/>
              </a:rPr>
              <a:t> Sport&amp; Cultuur Almere</a:t>
            </a:r>
          </a:p>
          <a:p>
            <a:pPr marL="714384"/>
            <a:endParaRPr lang="nl-NL" sz="1050" dirty="0">
              <a:latin typeface="Arial" panose="020B0604020202020204" pitchFamily="34" charset="0"/>
              <a:cs typeface="Arial" panose="020B0604020202020204" pitchFamily="34" charset="0"/>
            </a:endParaRPr>
          </a:p>
          <a:p>
            <a:pPr marL="714384"/>
            <a:r>
              <a:rPr lang="nl-NL"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www.jeugdfondssportencultuur.nl/almere</a:t>
            </a:r>
            <a:endParaRPr lang="nl-NL" sz="1100" dirty="0">
              <a:latin typeface="Arial" panose="020B0604020202020204" pitchFamily="34" charset="0"/>
              <a:cs typeface="Arial" panose="020B0604020202020204" pitchFamily="34" charset="0"/>
            </a:endParaRPr>
          </a:p>
          <a:p>
            <a:pPr marL="714384"/>
            <a:r>
              <a:rPr lang="nl-NL"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almere@jeugdfondssportencultuur.nl</a:t>
            </a:r>
            <a:endParaRPr lang="nl-NL" sz="1400" dirty="0">
              <a:latin typeface="Arial" panose="020B0604020202020204" pitchFamily="34" charset="0"/>
              <a:cs typeface="Arial" panose="020B0604020202020204" pitchFamily="34" charset="0"/>
            </a:endParaRPr>
          </a:p>
          <a:p>
            <a:pPr marL="714384"/>
            <a:endParaRPr lang="nl-NL"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35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0695" y="557719"/>
            <a:ext cx="8562331" cy="5023931"/>
          </a:xfrm>
        </p:spPr>
        <p:txBody>
          <a:bodyPr vert="horz" lIns="0" tIns="0" rIns="0" bIns="0" rtlCol="0" anchor="t">
            <a:noAutofit/>
          </a:bodyPr>
          <a:lstStyle/>
          <a:p>
            <a:pPr marL="0" indent="0">
              <a:lnSpc>
                <a:spcPct val="140000"/>
              </a:lnSpc>
              <a:buNone/>
            </a:pPr>
            <a:r>
              <a:rPr lang="nl-NL" sz="2931" b="1" dirty="0">
                <a:solidFill>
                  <a:srgbClr val="B18CEC"/>
                </a:solidFill>
                <a:latin typeface="Druk Wide Medium"/>
              </a:rPr>
              <a:t>Inhoudsopgave</a:t>
            </a:r>
          </a:p>
          <a:p>
            <a:pPr marL="0" indent="0">
              <a:lnSpc>
                <a:spcPct val="140000"/>
              </a:lnSpc>
              <a:buNone/>
            </a:pPr>
            <a:endParaRPr lang="nl-NL" sz="1000" b="1" dirty="0">
              <a:latin typeface="Arial"/>
              <a:cs typeface="Arial"/>
            </a:endParaRPr>
          </a:p>
          <a:p>
            <a:pPr marL="444500" indent="0">
              <a:lnSpc>
                <a:spcPct val="140000"/>
              </a:lnSpc>
              <a:buFont typeface="Wingdings" charset="2"/>
              <a:buChar char="§"/>
            </a:pPr>
            <a:r>
              <a:rPr lang="nl-NL" sz="1000" dirty="0">
                <a:latin typeface="Arial"/>
                <a:cs typeface="Arial"/>
              </a:rPr>
              <a:t> Voorwoord 					3                       </a:t>
            </a:r>
          </a:p>
          <a:p>
            <a:pPr marL="444500" indent="0">
              <a:lnSpc>
                <a:spcPct val="140000"/>
              </a:lnSpc>
              <a:buFont typeface="Wingdings" charset="2"/>
              <a:buChar char="§"/>
            </a:pPr>
            <a:r>
              <a:rPr lang="nl-NL" sz="1000" dirty="0">
                <a:latin typeface="Arial"/>
                <a:cs typeface="Arial"/>
              </a:rPr>
              <a:t> Bestuur                                           		4</a:t>
            </a:r>
          </a:p>
          <a:p>
            <a:pPr marL="444500" indent="0">
              <a:lnSpc>
                <a:spcPct val="140000"/>
              </a:lnSpc>
              <a:buFont typeface="Wingdings" charset="2"/>
              <a:buChar char="§"/>
            </a:pPr>
            <a:r>
              <a:rPr lang="nl-NL" sz="1000" dirty="0">
                <a:latin typeface="Arial"/>
                <a:cs typeface="Arial"/>
              </a:rPr>
              <a:t> Jeugdfonds Sport &amp; Cultuur Almere 		5</a:t>
            </a:r>
            <a:endParaRPr lang="nl-NL" sz="4250" dirty="0">
              <a:ea typeface="Calibri"/>
              <a:cs typeface="Calibri"/>
            </a:endParaRPr>
          </a:p>
          <a:p>
            <a:pPr marL="444500" indent="0">
              <a:lnSpc>
                <a:spcPct val="140000"/>
              </a:lnSpc>
              <a:buFont typeface="Wingdings" charset="2"/>
              <a:buChar char="§"/>
            </a:pPr>
            <a:r>
              <a:rPr lang="nl-NL" sz="1000" dirty="0">
                <a:latin typeface="Arial"/>
                <a:cs typeface="Arial"/>
              </a:rPr>
              <a:t> Werkwijze					6</a:t>
            </a:r>
          </a:p>
          <a:p>
            <a:pPr marL="444500" indent="0">
              <a:lnSpc>
                <a:spcPct val="140000"/>
              </a:lnSpc>
              <a:buFont typeface="Wingdings" charset="2"/>
              <a:buChar char="§"/>
            </a:pPr>
            <a:r>
              <a:rPr lang="nl-NL" sz="1000" dirty="0">
                <a:latin typeface="Arial"/>
                <a:cs typeface="Arial"/>
              </a:rPr>
              <a:t> Meedoen = Kansen				7</a:t>
            </a:r>
          </a:p>
          <a:p>
            <a:pPr marL="444500" indent="0">
              <a:lnSpc>
                <a:spcPct val="140000"/>
              </a:lnSpc>
              <a:buFont typeface="Wingdings" charset="2"/>
              <a:buChar char="§"/>
            </a:pPr>
            <a:r>
              <a:rPr lang="nl-NL" sz="1000" dirty="0">
                <a:latin typeface="Arial"/>
                <a:cs typeface="Arial"/>
              </a:rPr>
              <a:t> Aantal goedgekeurde aanvragen			8</a:t>
            </a:r>
          </a:p>
          <a:p>
            <a:pPr marL="444500" indent="0">
              <a:lnSpc>
                <a:spcPct val="140000"/>
              </a:lnSpc>
              <a:buFont typeface="Wingdings" charset="2"/>
              <a:buChar char="§"/>
            </a:pPr>
            <a:r>
              <a:rPr lang="nl-NL" sz="1000" dirty="0">
                <a:latin typeface="Arial"/>
                <a:cs typeface="Arial"/>
              </a:rPr>
              <a:t> Verdeling naar geslacht en leeftijd		9</a:t>
            </a:r>
          </a:p>
          <a:p>
            <a:pPr marL="444500" indent="0">
              <a:lnSpc>
                <a:spcPct val="140000"/>
              </a:lnSpc>
              <a:buFont typeface="Wingdings" charset="2"/>
              <a:buChar char="§"/>
            </a:pPr>
            <a:r>
              <a:rPr lang="nl-NL" sz="1000" dirty="0">
                <a:latin typeface="Arial"/>
                <a:cs typeface="Arial"/>
              </a:rPr>
              <a:t> Verdeling naar activiteiten			10</a:t>
            </a:r>
          </a:p>
          <a:p>
            <a:pPr marL="444500" indent="0">
              <a:lnSpc>
                <a:spcPct val="140000"/>
              </a:lnSpc>
              <a:buFont typeface="Wingdings" charset="2"/>
              <a:buChar char="§"/>
            </a:pPr>
            <a:r>
              <a:rPr lang="nl-NL" sz="1000" dirty="0">
                <a:latin typeface="Arial"/>
                <a:cs typeface="Arial"/>
              </a:rPr>
              <a:t> Coördinatorverslag                                         		11</a:t>
            </a:r>
          </a:p>
          <a:p>
            <a:pPr marL="444500" indent="0">
              <a:lnSpc>
                <a:spcPct val="140000"/>
              </a:lnSpc>
              <a:buFont typeface="Wingdings" charset="2"/>
              <a:buChar char="§"/>
            </a:pPr>
            <a:r>
              <a:rPr lang="nl-NL" sz="1000" dirty="0">
                <a:latin typeface="Arial"/>
                <a:cs typeface="Arial"/>
              </a:rPr>
              <a:t> Hoogtepunten                           			12</a:t>
            </a:r>
          </a:p>
          <a:p>
            <a:pPr marL="444500" indent="0">
              <a:lnSpc>
                <a:spcPct val="140000"/>
              </a:lnSpc>
              <a:buFont typeface="Wingdings" charset="2"/>
              <a:buChar char="§"/>
            </a:pPr>
            <a:r>
              <a:rPr lang="nl-NL" sz="1000" dirty="0">
                <a:latin typeface="Arial"/>
                <a:cs typeface="Arial"/>
              </a:rPr>
              <a:t> Ambassadeurs				15</a:t>
            </a:r>
          </a:p>
          <a:p>
            <a:pPr marL="455295" indent="-10795">
              <a:lnSpc>
                <a:spcPct val="140000"/>
              </a:lnSpc>
              <a:buFont typeface="Wingdings" charset="2"/>
              <a:buChar char="§"/>
            </a:pPr>
            <a:r>
              <a:rPr lang="nl-NL" sz="1000" dirty="0">
                <a:latin typeface="Arial"/>
                <a:cs typeface="Arial"/>
              </a:rPr>
              <a:t> Bedankt!					16</a:t>
            </a:r>
          </a:p>
          <a:p>
            <a:pPr marL="444500" indent="0">
              <a:lnSpc>
                <a:spcPct val="140000"/>
              </a:lnSpc>
              <a:buNone/>
            </a:pPr>
            <a:endParaRPr lang="nl-NL" sz="1000" b="1" dirty="0">
              <a:latin typeface="Arial"/>
              <a:cs typeface="Arial"/>
            </a:endParaRPr>
          </a:p>
        </p:txBody>
      </p:sp>
      <p:sp>
        <p:nvSpPr>
          <p:cNvPr id="2" name="Tijdelijke aanduiding voor dianummer 1">
            <a:extLst>
              <a:ext uri="{FF2B5EF4-FFF2-40B4-BE49-F238E27FC236}">
                <a16:creationId xmlns:a16="http://schemas.microsoft.com/office/drawing/2014/main" id="{8B36CFE9-5EF7-6EF7-9484-C59B4F7A778F}"/>
              </a:ext>
            </a:extLst>
          </p:cNvPr>
          <p:cNvSpPr>
            <a:spLocks noGrp="1"/>
          </p:cNvSpPr>
          <p:nvPr>
            <p:ph type="sldNum" sz="quarter" idx="12"/>
          </p:nvPr>
        </p:nvSpPr>
        <p:spPr/>
        <p:txBody>
          <a:bodyPr/>
          <a:lstStyle/>
          <a:p>
            <a:r>
              <a:rPr lang="nl-NL" sz="1550">
                <a:cs typeface="Calibri"/>
              </a:rPr>
              <a:t>2</a:t>
            </a:r>
            <a:endParaRPr lang="nl-NL"/>
          </a:p>
        </p:txBody>
      </p:sp>
    </p:spTree>
    <p:extLst>
      <p:ext uri="{BB962C8B-B14F-4D97-AF65-F5344CB8AC3E}">
        <p14:creationId xmlns:p14="http://schemas.microsoft.com/office/powerpoint/2010/main" val="378453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jdelijke aanduiding voor inhoud 2"/>
          <p:cNvSpPr txBox="1">
            <a:spLocks/>
          </p:cNvSpPr>
          <p:nvPr/>
        </p:nvSpPr>
        <p:spPr>
          <a:xfrm>
            <a:off x="600694" y="489358"/>
            <a:ext cx="11036923" cy="475377"/>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044">
              <a:buNone/>
            </a:pPr>
            <a:r>
              <a:rPr lang="nl-NL" sz="2931" b="1">
                <a:solidFill>
                  <a:srgbClr val="B18CEC"/>
                </a:solidFill>
                <a:latin typeface="Druk Wide Medium"/>
                <a:cs typeface="Druk Wide Medium"/>
              </a:rPr>
              <a:t>Voorwoord</a:t>
            </a:r>
          </a:p>
        </p:txBody>
      </p:sp>
      <p:sp>
        <p:nvSpPr>
          <p:cNvPr id="7" name="Tijdelijke aanduiding voor inhoud 2"/>
          <p:cNvSpPr txBox="1">
            <a:spLocks/>
          </p:cNvSpPr>
          <p:nvPr/>
        </p:nvSpPr>
        <p:spPr>
          <a:xfrm>
            <a:off x="600695" y="1230384"/>
            <a:ext cx="11036922" cy="4157162"/>
          </a:xfrm>
          <a:prstGeom prst="rect">
            <a:avLst/>
          </a:prstGeom>
        </p:spPr>
        <p:txBody>
          <a:bodyPr vert="horz" wrap="square" lIns="0" tIns="0" rIns="0" bIns="0" numCol="1" spcCol="27000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900" dirty="0">
              <a:solidFill>
                <a:srgbClr val="000000"/>
              </a:solidFill>
              <a:latin typeface="Arial"/>
              <a:cs typeface="Arial"/>
            </a:endParaRPr>
          </a:p>
          <a:p>
            <a:pPr marL="0" indent="0">
              <a:buNone/>
            </a:pPr>
            <a:endParaRPr lang="nl-NL" sz="900" dirty="0">
              <a:solidFill>
                <a:srgbClr val="000000"/>
              </a:solidFill>
              <a:latin typeface="Arial"/>
              <a:cs typeface="Arial"/>
            </a:endParaRPr>
          </a:p>
          <a:p>
            <a:pPr marL="0" indent="0">
              <a:buNone/>
            </a:pPr>
            <a:endParaRPr lang="nl-NL" sz="900" dirty="0">
              <a:solidFill>
                <a:srgbClr val="000000"/>
              </a:solidFill>
              <a:latin typeface="Arial"/>
              <a:cs typeface="Arial"/>
            </a:endParaRPr>
          </a:p>
          <a:p>
            <a:pPr marL="0" indent="0">
              <a:buNone/>
            </a:pPr>
            <a:r>
              <a:rPr lang="nl-NL" sz="1000" dirty="0">
                <a:latin typeface="Arial"/>
                <a:cs typeface="Arial"/>
              </a:rPr>
              <a:t>Voor u ligt het jaarverslag 2024 van het Jeugdfonds Sport &amp; Cultuur Almere. </a:t>
            </a:r>
            <a:r>
              <a:rPr lang="nl-NL" sz="1000" dirty="0">
                <a:latin typeface="Arial"/>
                <a:ea typeface="+mn-lt"/>
                <a:cs typeface="+mn-lt"/>
              </a:rPr>
              <a:t>Het biedt alle kinderen en jongeren tot 18 jaar uit Almeerse gezinnen waar thuis niet genoeg geld is, de kans om structureel te sporten, het zwemdiploma A, B en C te behalen en/of aan cultuur te doen. We betalen de contributie of het lesgeld en de eventueel benodigde attributen zoals sportkleding of dansschoenen.</a:t>
            </a:r>
          </a:p>
          <a:p>
            <a:pPr marL="0" indent="0">
              <a:buNone/>
            </a:pPr>
            <a:endParaRPr lang="nl-NL" sz="1000" dirty="0">
              <a:latin typeface="Arial"/>
              <a:ea typeface="+mn-lt"/>
              <a:cs typeface="+mn-lt"/>
            </a:endParaRPr>
          </a:p>
          <a:p>
            <a:pPr marL="0" indent="0">
              <a:buNone/>
            </a:pPr>
            <a:r>
              <a:rPr lang="nl-NL" sz="1000" dirty="0">
                <a:latin typeface="Arial"/>
                <a:ea typeface="+mn-lt"/>
                <a:cs typeface="Arial"/>
              </a:rPr>
              <a:t>Met veel trots kijken wij terug op alle bereikte resultaten van het afgelopen jaar. Dankzij de betrokkenheid van onze Meerkrachten, aanbieders en partners hebben het afgelopen jaar weer ontzettend veel kinderen en jongeren uit gezinnen met weinig geld een sport- of cultuuractiviteit kunnen volgen. Ook hebben veel kinderen hun zwemdiploma A, B en/of C kunnen halen. In 2024 hebben we maar liefst 2.474 kinderen kunnen helpen om door middel van sport, cultuur en zwemdiploma's mee te kunnen doen in de Almeerse samenleving (in 2023 hadden wij 2.275 aanvragen). Van de 2.474 aanvragen namen 1.340 kinderen deel aan sport, 250 aan cultuur en 884 behaalden hun zwemdiploma’s. Ook in 2025 gaan we met zijn allen weer volop aan de slag om nog meer kinderen en jongeren te bereiken, zodat ook zij mee kunnen doen met voetbal, muziekles, dans, judo, zwemles of een andere sportieve of creatieve activiteit.</a:t>
            </a:r>
          </a:p>
          <a:p>
            <a:pPr marL="0" indent="0">
              <a:buNone/>
            </a:pPr>
            <a:endParaRPr lang="nl-NL" sz="1000" dirty="0">
              <a:solidFill>
                <a:srgbClr val="FF0000"/>
              </a:solidFill>
              <a:latin typeface="Arial"/>
              <a:ea typeface="+mn-lt"/>
              <a:cs typeface="Arial"/>
            </a:endParaRPr>
          </a:p>
          <a:p>
            <a:pPr marL="0" indent="0">
              <a:buNone/>
            </a:pPr>
            <a:r>
              <a:rPr lang="nl-NL" sz="1000" dirty="0">
                <a:latin typeface="Arial"/>
                <a:ea typeface="+mn-lt"/>
                <a:cs typeface="Arial"/>
              </a:rPr>
              <a:t>Het Jeugdfonds Sport &amp; Cultuur Almere is een fonds van en voor heel Almere. Bij deze willen we dan ook iedereen die hier een bijdrage aan heeft geleverd hartelijk danken voor de samenwerking. Het netwerk van sport- en cultuur aanbieders, de zwembaden, de Meerkrachten en alle overige partners. En bij deze ook onze speciale dank aan de gemeente Almere, welke ook in 2024 weer een onmisbare bijdrage heeft geleverd aan het bereiken van onze resultaten. </a:t>
            </a:r>
            <a:endParaRPr lang="nl-NL" sz="1000" dirty="0">
              <a:latin typeface="Arial"/>
              <a:cs typeface="Arial"/>
            </a:endParaRPr>
          </a:p>
          <a:p>
            <a:pPr marL="0" indent="0">
              <a:buNone/>
            </a:pPr>
            <a:endParaRPr lang="nl-NL" sz="1000" dirty="0">
              <a:latin typeface="Arial"/>
              <a:ea typeface="+mn-lt"/>
              <a:cs typeface="Arial"/>
            </a:endParaRPr>
          </a:p>
          <a:p>
            <a:pPr marL="0" indent="0">
              <a:buNone/>
            </a:pPr>
            <a:r>
              <a:rPr lang="nl-NL" sz="1000" dirty="0">
                <a:latin typeface="Arial"/>
                <a:ea typeface="+mn-lt"/>
                <a:cs typeface="Arial"/>
              </a:rPr>
              <a:t>Mocht u naar aanleiding van dit jaarverslag vragen en/of opmerkingen hebben, schroom uiteraard niet om contact op te nemen!  </a:t>
            </a:r>
          </a:p>
          <a:p>
            <a:pPr marL="0" indent="0">
              <a:buNone/>
            </a:pPr>
            <a:endParaRPr lang="nl-NL" sz="1000" dirty="0">
              <a:latin typeface="Arial"/>
              <a:ea typeface="+mn-lt"/>
              <a:cs typeface="+mn-lt"/>
            </a:endParaRPr>
          </a:p>
          <a:p>
            <a:pPr marL="0" indent="0">
              <a:buNone/>
            </a:pPr>
            <a:endParaRPr lang="nl-NL" sz="1000" dirty="0">
              <a:latin typeface="Arial" panose="020B0604020202020204" pitchFamily="34" charset="0"/>
              <a:cs typeface="Arial" panose="020B0604020202020204" pitchFamily="34" charset="0"/>
            </a:endParaRPr>
          </a:p>
          <a:p>
            <a:pPr marL="0" indent="0">
              <a:buNone/>
            </a:pPr>
            <a:r>
              <a:rPr lang="nl-NL" sz="1000" dirty="0">
                <a:latin typeface="Arial"/>
                <a:cs typeface="Arial"/>
              </a:rPr>
              <a:t>Ingrid van Gelder</a:t>
            </a:r>
          </a:p>
          <a:p>
            <a:pPr marL="0" indent="0">
              <a:buNone/>
            </a:pPr>
            <a:r>
              <a:rPr lang="nl-NL" sz="1000" dirty="0">
                <a:latin typeface="Arial"/>
                <a:cs typeface="Arial"/>
              </a:rPr>
              <a:t>Voorzitter Jeugdfonds Sport en Cultuur Almere t/m december 2024</a:t>
            </a:r>
            <a:endParaRPr lang="nl-NL" sz="1000" dirty="0">
              <a:latin typeface="Arial" panose="020B0604020202020204" pitchFamily="34" charset="0"/>
              <a:cs typeface="Arial" panose="020B0604020202020204" pitchFamily="34" charset="0"/>
            </a:endParaRPr>
          </a:p>
          <a:p>
            <a:pPr marL="0" indent="0" defTabSz="609044">
              <a:buNone/>
            </a:pPr>
            <a:endParaRPr lang="nl-NL" sz="900" dirty="0">
              <a:solidFill>
                <a:prstClr val="black"/>
              </a:solidFill>
              <a:latin typeface="Arial" panose="020B0604020202020204" pitchFamily="34" charset="0"/>
              <a:cs typeface="Arial" panose="020B0604020202020204" pitchFamily="34" charset="0"/>
            </a:endParaRPr>
          </a:p>
          <a:p>
            <a:pPr marL="0" indent="0" defTabSz="609044">
              <a:buNone/>
            </a:pPr>
            <a:endParaRPr lang="nl-NL" sz="900" dirty="0">
              <a:solidFill>
                <a:prstClr val="black"/>
              </a:solidFill>
              <a:latin typeface="Arial" panose="020B0604020202020204" pitchFamily="34" charset="0"/>
              <a:cs typeface="Arial" panose="020B0604020202020204" pitchFamily="34" charset="0"/>
            </a:endParaRPr>
          </a:p>
          <a:p>
            <a:pPr marL="0" indent="0" defTabSz="609044">
              <a:lnSpc>
                <a:spcPct val="120000"/>
              </a:lnSpc>
              <a:spcBef>
                <a:spcPts val="0"/>
              </a:spcBef>
              <a:buNone/>
            </a:pPr>
            <a:endParaRPr lang="nl-NL" sz="900" b="1" dirty="0">
              <a:solidFill>
                <a:prstClr val="black"/>
              </a:solidFill>
              <a:latin typeface="Arial" panose="020B0604020202020204" pitchFamily="34" charset="0"/>
              <a:cs typeface="Arial" panose="020B0604020202020204" pitchFamily="34" charset="0"/>
            </a:endParaRPr>
          </a:p>
          <a:p>
            <a:pPr marL="0" indent="0" defTabSz="609044">
              <a:lnSpc>
                <a:spcPct val="120000"/>
              </a:lnSpc>
              <a:spcBef>
                <a:spcPts val="0"/>
              </a:spcBef>
              <a:buNone/>
            </a:pPr>
            <a:endParaRPr lang="nl-NL" sz="900" b="1" dirty="0">
              <a:solidFill>
                <a:prstClr val="black"/>
              </a:solidFill>
              <a:latin typeface="Arial" panose="020B0604020202020204" pitchFamily="34" charset="0"/>
              <a:cs typeface="Arial" panose="020B0604020202020204" pitchFamily="34" charset="0"/>
            </a:endParaRPr>
          </a:p>
        </p:txBody>
      </p:sp>
      <p:sp>
        <p:nvSpPr>
          <p:cNvPr id="2" name="Tijdelijke aanduiding voor dianummer 1">
            <a:extLst>
              <a:ext uri="{FF2B5EF4-FFF2-40B4-BE49-F238E27FC236}">
                <a16:creationId xmlns:a16="http://schemas.microsoft.com/office/drawing/2014/main" id="{9D1C080D-DABE-1F8B-3678-237AD7C907F4}"/>
              </a:ext>
            </a:extLst>
          </p:cNvPr>
          <p:cNvSpPr>
            <a:spLocks noGrp="1"/>
          </p:cNvSpPr>
          <p:nvPr>
            <p:ph type="sldNum" sz="quarter" idx="12"/>
          </p:nvPr>
        </p:nvSpPr>
        <p:spPr/>
        <p:txBody>
          <a:bodyPr/>
          <a:lstStyle/>
          <a:p>
            <a:r>
              <a:rPr lang="nl-NL" sz="1550">
                <a:cs typeface="Calibri"/>
              </a:rPr>
              <a:t>3</a:t>
            </a:r>
            <a:endParaRPr lang="nl-NL"/>
          </a:p>
        </p:txBody>
      </p:sp>
      <p:pic>
        <p:nvPicPr>
          <p:cNvPr id="4" name="Afbeelding 3" descr="Afbeelding met Menselijk gezicht, glimlach, persoon, Kin&#10;&#10;Automatisch gegenereerde beschrijving">
            <a:extLst>
              <a:ext uri="{FF2B5EF4-FFF2-40B4-BE49-F238E27FC236}">
                <a16:creationId xmlns:a16="http://schemas.microsoft.com/office/drawing/2014/main" id="{841D7A94-0243-C8DD-3C37-9C86EAD29C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62356" y="3773318"/>
            <a:ext cx="1594628" cy="1602566"/>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2537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E668FF00-4D6D-52F7-060A-CF39F544CB54}"/>
              </a:ext>
            </a:extLst>
          </p:cNvPr>
          <p:cNvSpPr txBox="1">
            <a:spLocks/>
          </p:cNvSpPr>
          <p:nvPr/>
        </p:nvSpPr>
        <p:spPr>
          <a:xfrm>
            <a:off x="172326" y="138340"/>
            <a:ext cx="11036923" cy="475377"/>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044">
              <a:buNone/>
            </a:pPr>
            <a:r>
              <a:rPr lang="nl-NL" sz="2931" b="1">
                <a:solidFill>
                  <a:srgbClr val="B18CEC"/>
                </a:solidFill>
                <a:latin typeface="Druk Wide Medium"/>
                <a:cs typeface="Druk Wide Medium"/>
              </a:rPr>
              <a:t>Bestuur</a:t>
            </a:r>
          </a:p>
        </p:txBody>
      </p:sp>
      <p:pic>
        <p:nvPicPr>
          <p:cNvPr id="3" name="Afbeelding 2">
            <a:extLst>
              <a:ext uri="{FF2B5EF4-FFF2-40B4-BE49-F238E27FC236}">
                <a16:creationId xmlns:a16="http://schemas.microsoft.com/office/drawing/2014/main" id="{28CBED1F-3034-F355-E3C0-8BDB9776C1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514" y="726572"/>
            <a:ext cx="1594628" cy="1594628"/>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4" name="Afbeelding 3" descr="Afbeelding met persoon, glimlachen, poseren&#10;&#10;Automatisch gegenereerde beschrijving">
            <a:extLst>
              <a:ext uri="{FF2B5EF4-FFF2-40B4-BE49-F238E27FC236}">
                <a16:creationId xmlns:a16="http://schemas.microsoft.com/office/drawing/2014/main" id="{EFA68239-5D13-A5E3-F6C8-A0895C524166}"/>
              </a:ext>
            </a:extLst>
          </p:cNvPr>
          <p:cNvPicPr>
            <a:picLocks noChangeAspect="1"/>
          </p:cNvPicPr>
          <p:nvPr/>
        </p:nvPicPr>
        <p:blipFill rotWithShape="1">
          <a:blip r:embed="rId4">
            <a:extLst>
              <a:ext uri="{28A0092B-C50C-407E-A947-70E740481C1C}">
                <a14:useLocalDpi xmlns:a14="http://schemas.microsoft.com/office/drawing/2010/main" val="0"/>
              </a:ext>
            </a:extLst>
          </a:blip>
          <a:srcRect l="17876" r="7122" b="-3"/>
          <a:stretch/>
        </p:blipFill>
        <p:spPr>
          <a:xfrm>
            <a:off x="240514" y="3505133"/>
            <a:ext cx="1594628" cy="1594628"/>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6" name="Afbeelding 5">
            <a:extLst>
              <a:ext uri="{FF2B5EF4-FFF2-40B4-BE49-F238E27FC236}">
                <a16:creationId xmlns:a16="http://schemas.microsoft.com/office/drawing/2014/main" id="{DA148F29-A3A9-B71F-781F-A8FED3F6CB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8778" y="764789"/>
            <a:ext cx="1514800" cy="1507543"/>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8" name="Afbeelding 7">
            <a:extLst>
              <a:ext uri="{FF2B5EF4-FFF2-40B4-BE49-F238E27FC236}">
                <a16:creationId xmlns:a16="http://schemas.microsoft.com/office/drawing/2014/main" id="{37A72332-8D40-A739-167B-5F480290CB9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37584" y="3505133"/>
            <a:ext cx="1666877" cy="1563498"/>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sp>
        <p:nvSpPr>
          <p:cNvPr id="9" name="Tekstvak 8">
            <a:extLst>
              <a:ext uri="{FF2B5EF4-FFF2-40B4-BE49-F238E27FC236}">
                <a16:creationId xmlns:a16="http://schemas.microsoft.com/office/drawing/2014/main" id="{200BFCE0-C5E3-4273-923A-A4EE458B05BD}"/>
              </a:ext>
            </a:extLst>
          </p:cNvPr>
          <p:cNvSpPr txBox="1"/>
          <p:nvPr/>
        </p:nvSpPr>
        <p:spPr>
          <a:xfrm>
            <a:off x="240513" y="2378704"/>
            <a:ext cx="3105665" cy="400110"/>
          </a:xfrm>
          <a:prstGeom prst="rect">
            <a:avLst/>
          </a:prstGeom>
          <a:noFill/>
        </p:spPr>
        <p:txBody>
          <a:bodyPr wrap="square" rtlCol="0">
            <a:spAutoFit/>
          </a:bodyPr>
          <a:lstStyle/>
          <a:p>
            <a:r>
              <a:rPr lang="nl-NL" sz="1000">
                <a:latin typeface="Arial" panose="020B0604020202020204" pitchFamily="34" charset="0"/>
                <a:cs typeface="Arial" panose="020B0604020202020204" pitchFamily="34" charset="0"/>
              </a:rPr>
              <a:t>Ingrid van Gelder, Voorzitter</a:t>
            </a:r>
          </a:p>
          <a:p>
            <a:r>
              <a:rPr lang="nl-NL" sz="1000">
                <a:latin typeface="Arial" panose="020B0604020202020204" pitchFamily="34" charset="0"/>
                <a:cs typeface="Arial" panose="020B0604020202020204" pitchFamily="34" charset="0"/>
              </a:rPr>
              <a:t>Lid sinds 1 januari 2018</a:t>
            </a:r>
          </a:p>
        </p:txBody>
      </p:sp>
      <p:sp>
        <p:nvSpPr>
          <p:cNvPr id="10" name="Tekstvak 9">
            <a:extLst>
              <a:ext uri="{FF2B5EF4-FFF2-40B4-BE49-F238E27FC236}">
                <a16:creationId xmlns:a16="http://schemas.microsoft.com/office/drawing/2014/main" id="{A27C2CF1-8FFC-24DE-1961-416D4F802ED8}"/>
              </a:ext>
            </a:extLst>
          </p:cNvPr>
          <p:cNvSpPr txBox="1"/>
          <p:nvPr/>
        </p:nvSpPr>
        <p:spPr>
          <a:xfrm>
            <a:off x="240514" y="5194290"/>
            <a:ext cx="3105665" cy="400110"/>
          </a:xfrm>
          <a:prstGeom prst="rect">
            <a:avLst/>
          </a:prstGeom>
          <a:noFill/>
        </p:spPr>
        <p:txBody>
          <a:bodyPr wrap="square" rtlCol="0">
            <a:spAutoFit/>
          </a:bodyPr>
          <a:lstStyle/>
          <a:p>
            <a:r>
              <a:rPr lang="nl-NL" sz="1000">
                <a:latin typeface="Arial" panose="020B0604020202020204" pitchFamily="34" charset="0"/>
                <a:cs typeface="Arial" panose="020B0604020202020204" pitchFamily="34" charset="0"/>
              </a:rPr>
              <a:t>Judith Bouman, Penningmeester</a:t>
            </a:r>
          </a:p>
          <a:p>
            <a:r>
              <a:rPr lang="nl-NL" sz="1000">
                <a:latin typeface="Arial" panose="020B0604020202020204" pitchFamily="34" charset="0"/>
                <a:cs typeface="Arial" panose="020B0604020202020204" pitchFamily="34" charset="0"/>
              </a:rPr>
              <a:t>Lid sinds 1 januari 2020</a:t>
            </a:r>
          </a:p>
        </p:txBody>
      </p:sp>
      <p:sp>
        <p:nvSpPr>
          <p:cNvPr id="11" name="Tekstvak 10">
            <a:extLst>
              <a:ext uri="{FF2B5EF4-FFF2-40B4-BE49-F238E27FC236}">
                <a16:creationId xmlns:a16="http://schemas.microsoft.com/office/drawing/2014/main" id="{2F7071AE-9494-6BE3-3F00-08A3DA93DFAE}"/>
              </a:ext>
            </a:extLst>
          </p:cNvPr>
          <p:cNvSpPr txBox="1"/>
          <p:nvPr/>
        </p:nvSpPr>
        <p:spPr>
          <a:xfrm>
            <a:off x="2472437" y="2378704"/>
            <a:ext cx="3105665" cy="400110"/>
          </a:xfrm>
          <a:prstGeom prst="rect">
            <a:avLst/>
          </a:prstGeom>
          <a:noFill/>
        </p:spPr>
        <p:txBody>
          <a:bodyPr wrap="square" lIns="91440" tIns="45720" rIns="91440" bIns="45720" rtlCol="0" anchor="t">
            <a:spAutoFit/>
          </a:bodyPr>
          <a:lstStyle/>
          <a:p>
            <a:r>
              <a:rPr lang="nl-NL" sz="1000" dirty="0">
                <a:latin typeface="Arial" panose="020B0604020202020204" pitchFamily="34" charset="0"/>
                <a:cs typeface="Arial" panose="020B0604020202020204" pitchFamily="34" charset="0"/>
              </a:rPr>
              <a:t>Bas van Klompenburg, Vicevoorzitter</a:t>
            </a:r>
          </a:p>
          <a:p>
            <a:r>
              <a:rPr lang="nl-NL" sz="1000" dirty="0">
                <a:latin typeface="Arial"/>
                <a:cs typeface="Arial"/>
              </a:rPr>
              <a:t>Lid sinds 1 januari 2022</a:t>
            </a:r>
            <a:endParaRPr lang="nl-NL" sz="1000" dirty="0">
              <a:latin typeface="Arial" panose="020B0604020202020204" pitchFamily="34" charset="0"/>
              <a:cs typeface="Arial" panose="020B0604020202020204" pitchFamily="34" charset="0"/>
            </a:endParaRPr>
          </a:p>
        </p:txBody>
      </p:sp>
      <p:sp>
        <p:nvSpPr>
          <p:cNvPr id="7" name="Tijdelijke aanduiding voor dianummer 6">
            <a:extLst>
              <a:ext uri="{FF2B5EF4-FFF2-40B4-BE49-F238E27FC236}">
                <a16:creationId xmlns:a16="http://schemas.microsoft.com/office/drawing/2014/main" id="{7D783195-A0D7-7B8E-9906-94F4945C7A8E}"/>
              </a:ext>
            </a:extLst>
          </p:cNvPr>
          <p:cNvSpPr>
            <a:spLocks noGrp="1"/>
          </p:cNvSpPr>
          <p:nvPr>
            <p:ph type="sldNum" sz="quarter" idx="12"/>
          </p:nvPr>
        </p:nvSpPr>
        <p:spPr/>
        <p:txBody>
          <a:bodyPr/>
          <a:lstStyle/>
          <a:p>
            <a:r>
              <a:rPr lang="nl-NL" sz="1550">
                <a:ea typeface="Calibri"/>
                <a:cs typeface="Calibri"/>
              </a:rPr>
              <a:t>4</a:t>
            </a:r>
          </a:p>
        </p:txBody>
      </p:sp>
      <p:pic>
        <p:nvPicPr>
          <p:cNvPr id="14" name="Afbeelding 13" descr="Afbeelding met kleding, persoon, boom, Menselijk gezicht&#10;&#10;Automatisch gegenereerde beschrijving">
            <a:extLst>
              <a:ext uri="{FF2B5EF4-FFF2-40B4-BE49-F238E27FC236}">
                <a16:creationId xmlns:a16="http://schemas.microsoft.com/office/drawing/2014/main" id="{42D0D400-5E2D-4782-12A8-596C326D6185}"/>
              </a:ext>
            </a:extLst>
          </p:cNvPr>
          <p:cNvPicPr>
            <a:picLocks noChangeAspect="1"/>
          </p:cNvPicPr>
          <p:nvPr/>
        </p:nvPicPr>
        <p:blipFill>
          <a:blip r:embed="rId7"/>
          <a:srcRect/>
          <a:stretch/>
        </p:blipFill>
        <p:spPr>
          <a:xfrm>
            <a:off x="4985672" y="721247"/>
            <a:ext cx="1588312" cy="1594628"/>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sp>
        <p:nvSpPr>
          <p:cNvPr id="15" name="Tekstvak 14">
            <a:extLst>
              <a:ext uri="{FF2B5EF4-FFF2-40B4-BE49-F238E27FC236}">
                <a16:creationId xmlns:a16="http://schemas.microsoft.com/office/drawing/2014/main" id="{64ED1A44-8931-6D5B-6C52-4A0AB32087A1}"/>
              </a:ext>
            </a:extLst>
          </p:cNvPr>
          <p:cNvSpPr txBox="1"/>
          <p:nvPr/>
        </p:nvSpPr>
        <p:spPr>
          <a:xfrm>
            <a:off x="4898094" y="2376804"/>
            <a:ext cx="3105665" cy="400110"/>
          </a:xfrm>
          <a:prstGeom prst="rect">
            <a:avLst/>
          </a:prstGeom>
          <a:noFill/>
        </p:spPr>
        <p:txBody>
          <a:bodyPr wrap="square" lIns="91440" tIns="45720" rIns="91440" bIns="45720" rtlCol="0" anchor="t">
            <a:spAutoFit/>
          </a:bodyPr>
          <a:lstStyle/>
          <a:p>
            <a:r>
              <a:rPr lang="nl-NL" sz="1000" dirty="0">
                <a:latin typeface="Arial"/>
                <a:cs typeface="Arial"/>
              </a:rPr>
              <a:t>Melissa Renken, Algemeen Bestuurslid</a:t>
            </a:r>
          </a:p>
          <a:p>
            <a:r>
              <a:rPr lang="nl-NL" sz="1000" dirty="0">
                <a:latin typeface="Arial"/>
                <a:cs typeface="Arial"/>
              </a:rPr>
              <a:t>Lid sinds 19 september 2023</a:t>
            </a:r>
            <a:endParaRPr lang="nl-NL" sz="1000" dirty="0">
              <a:latin typeface="Arial" panose="020B0604020202020204" pitchFamily="34" charset="0"/>
              <a:cs typeface="Arial" panose="020B0604020202020204" pitchFamily="34" charset="0"/>
            </a:endParaRPr>
          </a:p>
        </p:txBody>
      </p:sp>
      <p:sp>
        <p:nvSpPr>
          <p:cNvPr id="16" name="Tekstvak 15">
            <a:extLst>
              <a:ext uri="{FF2B5EF4-FFF2-40B4-BE49-F238E27FC236}">
                <a16:creationId xmlns:a16="http://schemas.microsoft.com/office/drawing/2014/main" id="{7E5DAF88-B877-50E1-0673-992486C138E8}"/>
              </a:ext>
            </a:extLst>
          </p:cNvPr>
          <p:cNvSpPr txBox="1"/>
          <p:nvPr/>
        </p:nvSpPr>
        <p:spPr>
          <a:xfrm>
            <a:off x="2472436" y="5194290"/>
            <a:ext cx="3105665" cy="400110"/>
          </a:xfrm>
          <a:prstGeom prst="rect">
            <a:avLst/>
          </a:prstGeom>
          <a:noFill/>
        </p:spPr>
        <p:txBody>
          <a:bodyPr wrap="square" lIns="91440" tIns="45720" rIns="91440" bIns="45720" rtlCol="0" anchor="t">
            <a:spAutoFit/>
          </a:bodyPr>
          <a:lstStyle/>
          <a:p>
            <a:r>
              <a:rPr lang="nl-NL" sz="1000" dirty="0">
                <a:latin typeface="Arial" panose="020B0604020202020204" pitchFamily="34" charset="0"/>
                <a:cs typeface="Arial" panose="020B0604020202020204" pitchFamily="34" charset="0"/>
              </a:rPr>
              <a:t>Barry Scholten, Algemeen Bestuurslid</a:t>
            </a:r>
          </a:p>
          <a:p>
            <a:r>
              <a:rPr lang="nl-NL" sz="1000" dirty="0">
                <a:latin typeface="Arial"/>
                <a:cs typeface="Arial"/>
              </a:rPr>
              <a:t>Lid sinds 1 juli 2022</a:t>
            </a:r>
            <a:endParaRPr lang="nl-NL" sz="1000" dirty="0">
              <a:latin typeface="Arial" panose="020B0604020202020204" pitchFamily="34" charset="0"/>
              <a:cs typeface="Arial" panose="020B0604020202020204" pitchFamily="34" charset="0"/>
            </a:endParaRPr>
          </a:p>
        </p:txBody>
      </p:sp>
      <p:pic>
        <p:nvPicPr>
          <p:cNvPr id="17" name="Afbeelding 16">
            <a:extLst>
              <a:ext uri="{FF2B5EF4-FFF2-40B4-BE49-F238E27FC236}">
                <a16:creationId xmlns:a16="http://schemas.microsoft.com/office/drawing/2014/main" id="{C823F733-E699-B904-A6A5-36F29C8DB0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52238" y="774006"/>
            <a:ext cx="1588312" cy="1594628"/>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18" name="Afbeelding 17">
            <a:extLst>
              <a:ext uri="{FF2B5EF4-FFF2-40B4-BE49-F238E27FC236}">
                <a16:creationId xmlns:a16="http://schemas.microsoft.com/office/drawing/2014/main" id="{949A8485-5C07-FF5A-FA37-4C9181BA38E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462267" y="3621015"/>
            <a:ext cx="1666877" cy="1563498"/>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19" name="Afbeelding 18">
            <a:extLst>
              <a:ext uri="{FF2B5EF4-FFF2-40B4-BE49-F238E27FC236}">
                <a16:creationId xmlns:a16="http://schemas.microsoft.com/office/drawing/2014/main" id="{FC471A5C-744D-2423-4614-D52B925E83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974771" y="819153"/>
            <a:ext cx="1588312" cy="1481697"/>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20" name="Afbeelding 19">
            <a:extLst>
              <a:ext uri="{FF2B5EF4-FFF2-40B4-BE49-F238E27FC236}">
                <a16:creationId xmlns:a16="http://schemas.microsoft.com/office/drawing/2014/main" id="{A33893CF-3BAC-9D25-3837-8038AE86963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139317" y="3572627"/>
            <a:ext cx="1588312" cy="1588312"/>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scene3d>
            <a:camera prst="orthographicFront"/>
            <a:lightRig rig="contrasting" dir="t">
              <a:rot lat="0" lon="0" rev="3000000"/>
            </a:lightRig>
          </a:scene3d>
          <a:sp3d contourW="7620">
            <a:bevelT w="95250" h="31750"/>
            <a:contourClr>
              <a:srgbClr val="333333"/>
            </a:contourClr>
          </a:sp3d>
        </p:spPr>
      </p:pic>
      <p:sp>
        <p:nvSpPr>
          <p:cNvPr id="23" name="Tekstvak 22">
            <a:extLst>
              <a:ext uri="{FF2B5EF4-FFF2-40B4-BE49-F238E27FC236}">
                <a16:creationId xmlns:a16="http://schemas.microsoft.com/office/drawing/2014/main" id="{5B75716F-645F-EFCB-3A08-5F92FF50A946}"/>
              </a:ext>
            </a:extLst>
          </p:cNvPr>
          <p:cNvSpPr txBox="1"/>
          <p:nvPr/>
        </p:nvSpPr>
        <p:spPr>
          <a:xfrm>
            <a:off x="7292991" y="2379199"/>
            <a:ext cx="3105665" cy="400110"/>
          </a:xfrm>
          <a:prstGeom prst="rect">
            <a:avLst/>
          </a:prstGeom>
          <a:noFill/>
        </p:spPr>
        <p:txBody>
          <a:bodyPr wrap="square" lIns="91440" tIns="45720" rIns="91440" bIns="45720" rtlCol="0" anchor="t">
            <a:spAutoFit/>
          </a:bodyPr>
          <a:lstStyle/>
          <a:p>
            <a:r>
              <a:rPr lang="nl-NL" sz="1000" dirty="0">
                <a:latin typeface="Arial"/>
                <a:cs typeface="Arial"/>
              </a:rPr>
              <a:t>Yvonne Wolff, Coördinator </a:t>
            </a:r>
          </a:p>
          <a:p>
            <a:r>
              <a:rPr lang="nl-NL" sz="1000" dirty="0">
                <a:latin typeface="Arial"/>
                <a:cs typeface="Arial"/>
              </a:rPr>
              <a:t>Sinds 1 december 2018</a:t>
            </a:r>
            <a:endParaRPr lang="nl-NL" sz="1000" dirty="0">
              <a:latin typeface="Arial" panose="020B0604020202020204" pitchFamily="34" charset="0"/>
              <a:cs typeface="Arial" panose="020B0604020202020204" pitchFamily="34" charset="0"/>
            </a:endParaRPr>
          </a:p>
        </p:txBody>
      </p:sp>
      <p:sp>
        <p:nvSpPr>
          <p:cNvPr id="24" name="Tekstvak 23">
            <a:extLst>
              <a:ext uri="{FF2B5EF4-FFF2-40B4-BE49-F238E27FC236}">
                <a16:creationId xmlns:a16="http://schemas.microsoft.com/office/drawing/2014/main" id="{9966CD2C-DD7E-9793-5898-061B92D8E91C}"/>
              </a:ext>
            </a:extLst>
          </p:cNvPr>
          <p:cNvSpPr txBox="1"/>
          <p:nvPr/>
        </p:nvSpPr>
        <p:spPr>
          <a:xfrm>
            <a:off x="7033653" y="5194290"/>
            <a:ext cx="3105665" cy="400110"/>
          </a:xfrm>
          <a:prstGeom prst="rect">
            <a:avLst/>
          </a:prstGeom>
          <a:noFill/>
        </p:spPr>
        <p:txBody>
          <a:bodyPr wrap="square" lIns="91440" tIns="45720" rIns="91440" bIns="45720" rtlCol="0" anchor="t">
            <a:spAutoFit/>
          </a:bodyPr>
          <a:lstStyle/>
          <a:p>
            <a:r>
              <a:rPr lang="nl-NL" sz="1000" dirty="0">
                <a:latin typeface="Arial"/>
                <a:cs typeface="Arial"/>
              </a:rPr>
              <a:t>Lindy Heijmering, Coördinator </a:t>
            </a:r>
          </a:p>
          <a:p>
            <a:r>
              <a:rPr lang="nl-NL" sz="1000" dirty="0">
                <a:latin typeface="Arial"/>
                <a:cs typeface="Arial"/>
              </a:rPr>
              <a:t>Sinds 1 augustus 2023</a:t>
            </a:r>
            <a:endParaRPr lang="nl-NL" sz="1000" dirty="0">
              <a:latin typeface="Arial" panose="020B0604020202020204" pitchFamily="34" charset="0"/>
              <a:cs typeface="Arial" panose="020B0604020202020204" pitchFamily="34" charset="0"/>
            </a:endParaRPr>
          </a:p>
        </p:txBody>
      </p:sp>
      <p:sp>
        <p:nvSpPr>
          <p:cNvPr id="25" name="Tekstvak 24">
            <a:extLst>
              <a:ext uri="{FF2B5EF4-FFF2-40B4-BE49-F238E27FC236}">
                <a16:creationId xmlns:a16="http://schemas.microsoft.com/office/drawing/2014/main" id="{B4610DE3-A629-19BC-115E-7F8190380C90}"/>
              </a:ext>
            </a:extLst>
          </p:cNvPr>
          <p:cNvSpPr txBox="1"/>
          <p:nvPr/>
        </p:nvSpPr>
        <p:spPr>
          <a:xfrm>
            <a:off x="9380641" y="5194290"/>
            <a:ext cx="3105665" cy="400110"/>
          </a:xfrm>
          <a:prstGeom prst="rect">
            <a:avLst/>
          </a:prstGeom>
          <a:noFill/>
        </p:spPr>
        <p:txBody>
          <a:bodyPr wrap="square" lIns="91440" tIns="45720" rIns="91440" bIns="45720" rtlCol="0" anchor="t">
            <a:spAutoFit/>
          </a:bodyPr>
          <a:lstStyle/>
          <a:p>
            <a:r>
              <a:rPr lang="nl-NL" sz="1000" dirty="0">
                <a:latin typeface="Arial"/>
                <a:cs typeface="Arial"/>
              </a:rPr>
              <a:t>Bianca van Eijden, Backoffice Medewerker</a:t>
            </a:r>
          </a:p>
          <a:p>
            <a:r>
              <a:rPr lang="nl-NL" sz="1000" dirty="0">
                <a:latin typeface="Arial"/>
                <a:cs typeface="Arial"/>
              </a:rPr>
              <a:t>Sinds 1 januari 2024</a:t>
            </a:r>
            <a:endParaRPr lang="nl-NL" sz="1000" dirty="0">
              <a:latin typeface="Arial" panose="020B0604020202020204" pitchFamily="34" charset="0"/>
              <a:cs typeface="Arial" panose="020B0604020202020204" pitchFamily="34" charset="0"/>
            </a:endParaRPr>
          </a:p>
        </p:txBody>
      </p:sp>
      <p:sp>
        <p:nvSpPr>
          <p:cNvPr id="26" name="Tekstvak 25">
            <a:extLst>
              <a:ext uri="{FF2B5EF4-FFF2-40B4-BE49-F238E27FC236}">
                <a16:creationId xmlns:a16="http://schemas.microsoft.com/office/drawing/2014/main" id="{728ECBA9-0110-02A8-D12E-44A89318651A}"/>
              </a:ext>
            </a:extLst>
          </p:cNvPr>
          <p:cNvSpPr txBox="1"/>
          <p:nvPr/>
        </p:nvSpPr>
        <p:spPr>
          <a:xfrm>
            <a:off x="9273866" y="2382634"/>
            <a:ext cx="3105665" cy="400110"/>
          </a:xfrm>
          <a:prstGeom prst="rect">
            <a:avLst/>
          </a:prstGeom>
          <a:noFill/>
        </p:spPr>
        <p:txBody>
          <a:bodyPr wrap="square" lIns="91440" tIns="45720" rIns="91440" bIns="45720" rtlCol="0" anchor="t">
            <a:spAutoFit/>
          </a:bodyPr>
          <a:lstStyle/>
          <a:p>
            <a:r>
              <a:rPr lang="nl-NL" sz="1000" dirty="0">
                <a:latin typeface="Arial"/>
                <a:cs typeface="Arial"/>
              </a:rPr>
              <a:t>Mieke Eichelsheim, Backoffice Medewerker</a:t>
            </a:r>
          </a:p>
          <a:p>
            <a:r>
              <a:rPr lang="nl-NL" sz="1000" dirty="0">
                <a:latin typeface="Arial"/>
                <a:cs typeface="Arial"/>
              </a:rPr>
              <a:t>Sinds 1 januari 2024</a:t>
            </a:r>
            <a:endParaRPr lang="nl-NL" sz="10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05AB4C6-EF9E-E717-7210-B1F594D672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2948" y="3360902"/>
            <a:ext cx="1666877" cy="1660073"/>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46339AEA-FC9E-D0F1-F976-E4B4735C563C}"/>
              </a:ext>
            </a:extLst>
          </p:cNvPr>
          <p:cNvSpPr txBox="1"/>
          <p:nvPr/>
        </p:nvSpPr>
        <p:spPr>
          <a:xfrm>
            <a:off x="4763390" y="5194290"/>
            <a:ext cx="2254060" cy="579967"/>
          </a:xfrm>
          <a:prstGeom prst="rect">
            <a:avLst/>
          </a:prstGeom>
          <a:noFill/>
        </p:spPr>
        <p:txBody>
          <a:bodyPr wrap="square">
            <a:spAutoFit/>
          </a:bodyPr>
          <a:lstStyle/>
          <a:p>
            <a:pPr algn="l" rtl="0" fontAlgn="base">
              <a:lnSpc>
                <a:spcPts val="1275"/>
              </a:lnSpc>
            </a:pPr>
            <a:r>
              <a:rPr lang="nl-NL" sz="1000" b="0" i="0" u="none" strike="noStrike" dirty="0">
                <a:solidFill>
                  <a:srgbClr val="000000"/>
                </a:solidFill>
                <a:effectLst/>
                <a:latin typeface="Arial" panose="020B0604020202020204" pitchFamily="34" charset="0"/>
                <a:cs typeface="Arial" panose="020B0604020202020204" pitchFamily="34" charset="0"/>
              </a:rPr>
              <a:t>Ben van Assum, Secretaris</a:t>
            </a:r>
            <a:r>
              <a:rPr lang="en-US" sz="1000" b="0" i="0" dirty="0">
                <a:solidFill>
                  <a:srgbClr val="000000"/>
                </a:solidFill>
                <a:effectLst/>
                <a:latin typeface="Arial" panose="020B0604020202020204" pitchFamily="34" charset="0"/>
                <a:cs typeface="Arial" panose="020B0604020202020204" pitchFamily="34" charset="0"/>
              </a:rPr>
              <a:t>​</a:t>
            </a:r>
          </a:p>
          <a:p>
            <a:pPr algn="l" rtl="0" fontAlgn="base">
              <a:lnSpc>
                <a:spcPts val="1275"/>
              </a:lnSpc>
            </a:pPr>
            <a:r>
              <a:rPr lang="nl-NL" sz="1000" b="0" i="0" u="none" strike="noStrike" dirty="0">
                <a:solidFill>
                  <a:srgbClr val="000000"/>
                </a:solidFill>
                <a:effectLst/>
                <a:latin typeface="Arial" panose="020B0604020202020204" pitchFamily="34" charset="0"/>
                <a:cs typeface="Arial" panose="020B0604020202020204" pitchFamily="34" charset="0"/>
              </a:rPr>
              <a:t>Lid sinds 1 januari 2023, uitdienst 26 augustus 2024</a:t>
            </a:r>
            <a:endParaRPr lang="nl-NL" sz="10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77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70CF8D7-7D37-FF4B-9E17-5B94B6D7C69F}"/>
              </a:ext>
            </a:extLst>
          </p:cNvPr>
          <p:cNvSpPr txBox="1"/>
          <p:nvPr/>
        </p:nvSpPr>
        <p:spPr>
          <a:xfrm>
            <a:off x="492907" y="681748"/>
            <a:ext cx="6095472" cy="4767459"/>
          </a:xfrm>
          <a:prstGeom prst="rect">
            <a:avLst/>
          </a:prstGeom>
          <a:noFill/>
        </p:spPr>
        <p:txBody>
          <a:bodyPr wrap="square" lIns="91440" tIns="45720" rIns="91440" bIns="45720" rtlCol="0" anchor="t">
            <a:spAutoFit/>
          </a:bodyPr>
          <a:lstStyle/>
          <a:p>
            <a:pPr defTabSz="609044">
              <a:spcBef>
                <a:spcPct val="20000"/>
              </a:spcBef>
            </a:pPr>
            <a:r>
              <a:rPr lang="nl-NL" sz="2900" b="1" dirty="0">
                <a:solidFill>
                  <a:srgbClr val="B18CEC"/>
                </a:solidFill>
                <a:latin typeface="Druk Wide Medium"/>
              </a:rPr>
              <a:t>Jeugdfonds Sport &amp; Cultuur Almere</a:t>
            </a:r>
          </a:p>
          <a:p>
            <a:pPr defTabSz="609044">
              <a:spcBef>
                <a:spcPct val="20000"/>
              </a:spcBef>
            </a:pPr>
            <a:endParaRPr lang="nl-NL" sz="900" dirty="0">
              <a:latin typeface="Arial"/>
              <a:cs typeface="Arial"/>
            </a:endParaRPr>
          </a:p>
          <a:p>
            <a:pPr defTabSz="609044">
              <a:spcBef>
                <a:spcPct val="20000"/>
              </a:spcBef>
            </a:pPr>
            <a:endParaRPr lang="nl-NL" sz="1000" dirty="0">
              <a:latin typeface="Arial"/>
              <a:cs typeface="Arial"/>
            </a:endParaRPr>
          </a:p>
          <a:p>
            <a:pPr defTabSz="609044">
              <a:spcBef>
                <a:spcPct val="20000"/>
              </a:spcBef>
            </a:pPr>
            <a:r>
              <a:rPr lang="nl-NL" sz="1000" dirty="0">
                <a:latin typeface="Arial"/>
                <a:cs typeface="Arial"/>
              </a:rPr>
              <a:t>Het Jeugdfonds Sport &amp; Cultuur Almere is een stichting en valt onder een landelijk fonds. Het Jeugdfonds betaalt voor kinderen uit Almeerse gezinnen het lesgeld voor zwemles of een sport- of cultuuractiviteit. Soms is er ook nog geld over voor attributen zoals sportkleding, dansschoenen of instrumentenhuur. Mocht dit niet het geval zijn dan verbinden wij de aanvrager door naar o.a. fonds Kinderhulp</a:t>
            </a:r>
          </a:p>
          <a:p>
            <a:pPr defTabSz="609044">
              <a:spcBef>
                <a:spcPct val="20000"/>
              </a:spcBef>
            </a:pPr>
            <a:endParaRPr lang="nl-NL" sz="1000" dirty="0">
              <a:latin typeface="Arial"/>
              <a:cs typeface="Arial"/>
            </a:endParaRPr>
          </a:p>
          <a:p>
            <a:pPr defTabSz="609044">
              <a:spcBef>
                <a:spcPct val="20000"/>
              </a:spcBef>
            </a:pPr>
            <a:r>
              <a:rPr lang="nl-NL" sz="1000" dirty="0">
                <a:latin typeface="Arial"/>
                <a:cs typeface="Arial"/>
              </a:rPr>
              <a:t>Ons lokale fonds opereert in samenwerking met maar onafhankelijk van de landelijke organisatie. Wij werven eigen fondsen.</a:t>
            </a:r>
          </a:p>
          <a:p>
            <a:pPr defTabSz="609044">
              <a:spcBef>
                <a:spcPct val="20000"/>
              </a:spcBef>
            </a:pPr>
            <a:endParaRPr lang="nl-NL" sz="1000" dirty="0">
              <a:latin typeface="Arial"/>
              <a:cs typeface="Arial"/>
            </a:endParaRPr>
          </a:p>
          <a:p>
            <a:pPr defTabSz="609044">
              <a:spcBef>
                <a:spcPct val="20000"/>
              </a:spcBef>
            </a:pPr>
            <a:r>
              <a:rPr lang="nl-NL" sz="1000" dirty="0">
                <a:latin typeface="Arial"/>
                <a:cs typeface="Arial"/>
              </a:rPr>
              <a:t>In Nederland groeit 1 op 13 kinderen op met structureel te weinig middelen, oftewel rond de armoedegrens. In Almere ligt dat veel hoger en groeit 1 op 7 kinderen op in armoede.</a:t>
            </a:r>
            <a:endParaRPr lang="nl-NL" sz="1000" dirty="0">
              <a:latin typeface="Arial" panose="020B0604020202020204" pitchFamily="34" charset="0"/>
              <a:cs typeface="Arial" panose="020B0604020202020204" pitchFamily="34" charset="0"/>
            </a:endParaRPr>
          </a:p>
          <a:p>
            <a:pPr defTabSz="609044">
              <a:spcBef>
                <a:spcPct val="20000"/>
              </a:spcBef>
            </a:pPr>
            <a:endParaRPr lang="nl-NL" sz="1000" dirty="0">
              <a:latin typeface="Arial" panose="020B0604020202020204" pitchFamily="34" charset="0"/>
              <a:cs typeface="Arial" panose="020B0604020202020204" pitchFamily="34" charset="0"/>
            </a:endParaRPr>
          </a:p>
          <a:p>
            <a:pPr defTabSz="609044">
              <a:spcBef>
                <a:spcPct val="20000"/>
              </a:spcBef>
            </a:pPr>
            <a:r>
              <a:rPr lang="nl-NL" sz="1000" dirty="0">
                <a:latin typeface="Arial"/>
                <a:cs typeface="Arial"/>
              </a:rPr>
              <a:t>Dit betekent dat in Almere circa 8.000 kinderen niet mee kunnen doen. Zij krijgen niet de kansen die voor leeftijdsgenootjes vanzelfsprekend zijn. Meedoen aan sport of cultuur helpt een kind zich fysiek, mentaal en sociaal optimaal te ontwikkelen. Vele kinderen hebben ook geen zwemdiploma.</a:t>
            </a:r>
            <a:endParaRPr lang="nl-NL" sz="1000" dirty="0">
              <a:latin typeface="Arial" panose="020B0604020202020204" pitchFamily="34" charset="0"/>
              <a:cs typeface="Arial" panose="020B0604020202020204" pitchFamily="34" charset="0"/>
            </a:endParaRPr>
          </a:p>
          <a:p>
            <a:pPr defTabSz="609044">
              <a:spcBef>
                <a:spcPct val="20000"/>
              </a:spcBef>
            </a:pPr>
            <a:endParaRPr lang="nl-NL" sz="1000" dirty="0">
              <a:latin typeface="Arial" panose="020B0604020202020204" pitchFamily="34" charset="0"/>
              <a:cs typeface="Arial" panose="020B0604020202020204" pitchFamily="34" charset="0"/>
            </a:endParaRPr>
          </a:p>
          <a:p>
            <a:pPr defTabSz="609044">
              <a:spcBef>
                <a:spcPct val="20000"/>
              </a:spcBef>
            </a:pPr>
            <a:r>
              <a:rPr lang="nl-NL" sz="1000" dirty="0">
                <a:latin typeface="Arial"/>
                <a:cs typeface="Arial"/>
              </a:rPr>
              <a:t>Meedoen is belangrijk voor de ontwikkeling en toekomst van het kind, maar ook voor het gezin en uiteindelijk voor de samenleving.</a:t>
            </a:r>
          </a:p>
          <a:p>
            <a:pPr algn="just"/>
            <a:endParaRPr lang="nl-NL" sz="900" dirty="0">
              <a:latin typeface="Arial" panose="020B0604020202020204" pitchFamily="34" charset="0"/>
              <a:cs typeface="Arial" panose="020B0604020202020204" pitchFamily="34" charset="0"/>
            </a:endParaRPr>
          </a:p>
          <a:p>
            <a:pPr algn="just"/>
            <a:endParaRPr lang="nl-NL" sz="900" dirty="0">
              <a:latin typeface="Arial" panose="020B0604020202020204" pitchFamily="34" charset="0"/>
              <a:cs typeface="Arial" panose="020B0604020202020204" pitchFamily="34" charset="0"/>
            </a:endParaRPr>
          </a:p>
          <a:p>
            <a:pPr algn="just"/>
            <a:endParaRPr lang="nl-NL" sz="900" dirty="0">
              <a:latin typeface="Arial" panose="020B0604020202020204" pitchFamily="34" charset="0"/>
              <a:cs typeface="Arial" panose="020B0604020202020204" pitchFamily="34" charset="0"/>
            </a:endParaRPr>
          </a:p>
          <a:p>
            <a:pPr algn="just"/>
            <a:endParaRPr lang="nl-NL" sz="900" dirty="0">
              <a:latin typeface="Arial" panose="020B0604020202020204" pitchFamily="34" charset="0"/>
              <a:cs typeface="Arial" panose="020B0604020202020204" pitchFamily="34" charset="0"/>
            </a:endParaRPr>
          </a:p>
          <a:p>
            <a:pPr algn="just"/>
            <a:endParaRPr lang="nl-NL" sz="900" dirty="0">
              <a:latin typeface="Arial" panose="020B0604020202020204" pitchFamily="34" charset="0"/>
              <a:cs typeface="Arial" panose="020B0604020202020204" pitchFamily="34" charset="0"/>
            </a:endParaRPr>
          </a:p>
          <a:p>
            <a:pPr algn="just"/>
            <a:endParaRPr lang="nl-NL" sz="900" dirty="0"/>
          </a:p>
        </p:txBody>
      </p:sp>
      <p:sp>
        <p:nvSpPr>
          <p:cNvPr id="6" name="Tijdelijke aanduiding voor dianummer 5">
            <a:extLst>
              <a:ext uri="{FF2B5EF4-FFF2-40B4-BE49-F238E27FC236}">
                <a16:creationId xmlns:a16="http://schemas.microsoft.com/office/drawing/2014/main" id="{CAE98246-5F5C-58EA-67AE-D79C2E7C2060}"/>
              </a:ext>
            </a:extLst>
          </p:cNvPr>
          <p:cNvSpPr>
            <a:spLocks noGrp="1"/>
          </p:cNvSpPr>
          <p:nvPr>
            <p:ph type="sldNum" sz="quarter" idx="12"/>
          </p:nvPr>
        </p:nvSpPr>
        <p:spPr/>
        <p:txBody>
          <a:bodyPr/>
          <a:lstStyle/>
          <a:p>
            <a:r>
              <a:rPr lang="nl-NL" sz="1550">
                <a:ea typeface="Calibri"/>
                <a:cs typeface="Calibri"/>
              </a:rPr>
              <a:t>5</a:t>
            </a:r>
          </a:p>
        </p:txBody>
      </p:sp>
      <p:pic>
        <p:nvPicPr>
          <p:cNvPr id="4" name="Afbeelding 3" descr="Afbeelding met muziekinstrument, persoon, gitaar, muziek&#10;&#10;Automatisch gegenereerde beschrijving">
            <a:extLst>
              <a:ext uri="{FF2B5EF4-FFF2-40B4-BE49-F238E27FC236}">
                <a16:creationId xmlns:a16="http://schemas.microsoft.com/office/drawing/2014/main" id="{3BF5F628-C760-8D9F-ABD1-090010DEE7CA}"/>
              </a:ext>
            </a:extLst>
          </p:cNvPr>
          <p:cNvPicPr>
            <a:picLocks noChangeAspect="1"/>
          </p:cNvPicPr>
          <p:nvPr/>
        </p:nvPicPr>
        <p:blipFill>
          <a:blip r:embed="rId3"/>
          <a:stretch>
            <a:fillRect/>
          </a:stretch>
        </p:blipFill>
        <p:spPr>
          <a:xfrm>
            <a:off x="7284341" y="1531678"/>
            <a:ext cx="3334186" cy="2243685"/>
          </a:xfrm>
          <a:prstGeom prst="rect">
            <a:avLst/>
          </a:prstGeom>
        </p:spPr>
      </p:pic>
    </p:spTree>
    <p:extLst>
      <p:ext uri="{BB962C8B-B14F-4D97-AF65-F5344CB8AC3E}">
        <p14:creationId xmlns:p14="http://schemas.microsoft.com/office/powerpoint/2010/main" val="2510441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Tijdelijke aanduiding voor inhoud 8">
            <a:extLst>
              <a:ext uri="{FF2B5EF4-FFF2-40B4-BE49-F238E27FC236}">
                <a16:creationId xmlns:a16="http://schemas.microsoft.com/office/drawing/2014/main" id="{594DEF00-DC55-66F7-8BD1-7470ADEFDA5B}"/>
              </a:ext>
            </a:extLst>
          </p:cNvPr>
          <p:cNvPicPr>
            <a:picLocks noChangeAspect="1"/>
          </p:cNvPicPr>
          <p:nvPr/>
        </p:nvPicPr>
        <p:blipFill>
          <a:blip r:embed="rId3"/>
          <a:stretch>
            <a:fillRect/>
          </a:stretch>
        </p:blipFill>
        <p:spPr>
          <a:xfrm>
            <a:off x="699655" y="919895"/>
            <a:ext cx="6065973" cy="4467549"/>
          </a:xfrm>
          <a:prstGeom prst="rect">
            <a:avLst/>
          </a:prstGeom>
        </p:spPr>
      </p:pic>
      <p:sp>
        <p:nvSpPr>
          <p:cNvPr id="6" name="Tijdelijke aanduiding voor dianummer 5">
            <a:extLst>
              <a:ext uri="{FF2B5EF4-FFF2-40B4-BE49-F238E27FC236}">
                <a16:creationId xmlns:a16="http://schemas.microsoft.com/office/drawing/2014/main" id="{CAE98246-5F5C-58EA-67AE-D79C2E7C2060}"/>
              </a:ext>
            </a:extLst>
          </p:cNvPr>
          <p:cNvSpPr>
            <a:spLocks noGrp="1"/>
          </p:cNvSpPr>
          <p:nvPr>
            <p:ph type="sldNum" sz="quarter" idx="12"/>
          </p:nvPr>
        </p:nvSpPr>
        <p:spPr/>
        <p:txBody>
          <a:bodyPr/>
          <a:lstStyle/>
          <a:p>
            <a:r>
              <a:rPr lang="nl-NL" sz="1550" dirty="0">
                <a:ea typeface="Calibri"/>
                <a:cs typeface="Calibri"/>
              </a:rPr>
              <a:t>6</a:t>
            </a:r>
          </a:p>
        </p:txBody>
      </p:sp>
    </p:spTree>
    <p:extLst>
      <p:ext uri="{BB962C8B-B14F-4D97-AF65-F5344CB8AC3E}">
        <p14:creationId xmlns:p14="http://schemas.microsoft.com/office/powerpoint/2010/main" val="263507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DF9D3583-CA9A-744A-66F5-14AE23FD3EB5}"/>
              </a:ext>
            </a:extLst>
          </p:cNvPr>
          <p:cNvSpPr txBox="1"/>
          <p:nvPr/>
        </p:nvSpPr>
        <p:spPr>
          <a:xfrm>
            <a:off x="148893" y="512817"/>
            <a:ext cx="6442976" cy="5232202"/>
          </a:xfrm>
          <a:prstGeom prst="rect">
            <a:avLst/>
          </a:prstGeom>
          <a:noFill/>
        </p:spPr>
        <p:txBody>
          <a:bodyPr wrap="square" lIns="91440" tIns="45720" rIns="91440" bIns="45720" anchor="t">
            <a:spAutoFit/>
          </a:bodyPr>
          <a:lstStyle/>
          <a:p>
            <a:pPr marL="714375"/>
            <a:endParaRPr lang="nl-NL" dirty="0">
              <a:latin typeface="Arial" panose="020B0604020202020204" pitchFamily="34" charset="0"/>
              <a:cs typeface="Arial" panose="020B0604020202020204" pitchFamily="34" charset="0"/>
            </a:endParaRPr>
          </a:p>
          <a:p>
            <a:pPr marL="714375"/>
            <a:r>
              <a:rPr lang="nl-NL" sz="2900" b="1" dirty="0">
                <a:solidFill>
                  <a:srgbClr val="B18CEC"/>
                </a:solidFill>
                <a:latin typeface="Druk Wide Medium"/>
              </a:rPr>
              <a:t>Meedoen = Kansen</a:t>
            </a:r>
          </a:p>
          <a:p>
            <a:pPr marL="714375"/>
            <a:endParaRPr lang="nl-NL" sz="900" b="1" dirty="0">
              <a:solidFill>
                <a:srgbClr val="B18CEC"/>
              </a:solidFill>
              <a:latin typeface="Arial" panose="020B0604020202020204" pitchFamily="34" charset="0"/>
              <a:cs typeface="Arial" panose="020B0604020202020204" pitchFamily="34" charset="0"/>
            </a:endParaRPr>
          </a:p>
          <a:p>
            <a:pPr marL="714375"/>
            <a:endParaRPr lang="nl-NL" sz="900" b="1" dirty="0">
              <a:solidFill>
                <a:srgbClr val="B18CEC"/>
              </a:solidFill>
              <a:latin typeface="Arial" panose="020B0604020202020204" pitchFamily="34" charset="0"/>
              <a:cs typeface="Arial" panose="020B0604020202020204" pitchFamily="34" charset="0"/>
            </a:endParaRPr>
          </a:p>
          <a:p>
            <a:pPr marL="714375"/>
            <a:r>
              <a:rPr lang="nl-NL" sz="1000" dirty="0">
                <a:latin typeface="Arial"/>
                <a:cs typeface="Arial"/>
              </a:rPr>
              <a:t>Een kind dat wekelijks meedoet bij een vereniging sport of cultuur, heeft kans op:</a:t>
            </a:r>
          </a:p>
          <a:p>
            <a:pPr marL="1000125" indent="-285750">
              <a:buFont typeface="Arial" panose="020B0604020202020204" pitchFamily="34" charset="0"/>
              <a:buChar char="•"/>
            </a:pPr>
            <a:r>
              <a:rPr lang="nl-NL" sz="1000" dirty="0">
                <a:latin typeface="Arial"/>
                <a:cs typeface="Arial"/>
              </a:rPr>
              <a:t>Fysieke, sociale en mentale ontwikkeling</a:t>
            </a:r>
          </a:p>
          <a:p>
            <a:pPr marL="1000125" indent="-285750">
              <a:buFont typeface="Arial" panose="020B0604020202020204" pitchFamily="34" charset="0"/>
              <a:buChar char="•"/>
            </a:pPr>
            <a:r>
              <a:rPr lang="nl-NL" sz="1000" dirty="0">
                <a:latin typeface="Arial"/>
                <a:cs typeface="Arial"/>
              </a:rPr>
              <a:t>Nieuwe en kansrijke sociale netwerken</a:t>
            </a:r>
          </a:p>
          <a:p>
            <a:pPr marL="1000125" indent="-285750">
              <a:buFont typeface="Arial" panose="020B0604020202020204" pitchFamily="34" charset="0"/>
              <a:buChar char="•"/>
            </a:pPr>
            <a:r>
              <a:rPr lang="nl-NL" sz="1000" dirty="0">
                <a:latin typeface="Arial"/>
                <a:cs typeface="Arial"/>
              </a:rPr>
              <a:t>Afleiding van de zorgen thuis</a:t>
            </a:r>
          </a:p>
          <a:p>
            <a:pPr marL="1000125" indent="-285750">
              <a:buFont typeface="Arial" panose="020B0604020202020204" pitchFamily="34" charset="0"/>
              <a:buChar char="•"/>
            </a:pPr>
            <a:r>
              <a:rPr lang="nl-NL" sz="1000" dirty="0">
                <a:latin typeface="Arial"/>
                <a:cs typeface="Arial"/>
              </a:rPr>
              <a:t>Een andere rol dan thuis of in de wijk</a:t>
            </a:r>
          </a:p>
          <a:p>
            <a:pPr marL="1000125" indent="-285750">
              <a:buFont typeface="Arial" panose="020B0604020202020204" pitchFamily="34" charset="0"/>
              <a:buChar char="•"/>
            </a:pPr>
            <a:r>
              <a:rPr lang="nl-NL" sz="1000" dirty="0">
                <a:latin typeface="Arial"/>
                <a:cs typeface="Arial"/>
              </a:rPr>
              <a:t>Trots en zelfvertrouwen</a:t>
            </a:r>
          </a:p>
          <a:p>
            <a:pPr marL="1000125" indent="-285750">
              <a:buFont typeface="Arial" panose="020B0604020202020204" pitchFamily="34" charset="0"/>
              <a:buChar char="•"/>
            </a:pPr>
            <a:r>
              <a:rPr lang="nl-NL" sz="1000" dirty="0">
                <a:latin typeface="Arial"/>
                <a:cs typeface="Arial"/>
              </a:rPr>
              <a:t>Leren winnen en verliezen</a:t>
            </a:r>
          </a:p>
          <a:p>
            <a:pPr marL="1000125" indent="-285750">
              <a:buFont typeface="Arial" panose="020B0604020202020204" pitchFamily="34" charset="0"/>
              <a:buChar char="•"/>
            </a:pPr>
            <a:r>
              <a:rPr lang="nl-NL" sz="1000" dirty="0">
                <a:latin typeface="Arial"/>
                <a:cs typeface="Arial"/>
              </a:rPr>
              <a:t>Doorzettingsvermogen</a:t>
            </a:r>
          </a:p>
          <a:p>
            <a:pPr marL="1000125" indent="-285750">
              <a:buFont typeface="Arial" panose="020B0604020202020204" pitchFamily="34" charset="0"/>
              <a:buChar char="•"/>
            </a:pPr>
            <a:r>
              <a:rPr lang="nl-NL" sz="1000" dirty="0">
                <a:latin typeface="Arial"/>
                <a:cs typeface="Arial"/>
              </a:rPr>
              <a:t>Plezier</a:t>
            </a:r>
            <a:endParaRPr lang="nl-NL" sz="1000" dirty="0">
              <a:latin typeface="Arial" panose="020B0604020202020204" pitchFamily="34" charset="0"/>
              <a:cs typeface="Arial" panose="020B0604020202020204" pitchFamily="34" charset="0"/>
            </a:endParaRPr>
          </a:p>
          <a:p>
            <a:pPr marL="714375"/>
            <a:endParaRPr lang="nl-NL" sz="1000" dirty="0">
              <a:latin typeface="Arial"/>
              <a:cs typeface="Arial"/>
            </a:endParaRPr>
          </a:p>
          <a:p>
            <a:pPr marL="714375"/>
            <a:r>
              <a:rPr lang="nl-NL" sz="1000" dirty="0">
                <a:latin typeface="Arial"/>
                <a:cs typeface="Arial"/>
              </a:rPr>
              <a:t>Hoe werken we?</a:t>
            </a:r>
            <a:br>
              <a:rPr lang="nl-NL" sz="1000" dirty="0">
                <a:latin typeface="Arial"/>
                <a:cs typeface="Arial"/>
              </a:rPr>
            </a:br>
            <a:r>
              <a:rPr lang="nl-NL" sz="1000" dirty="0" err="1">
                <a:latin typeface="Arial"/>
                <a:cs typeface="Arial"/>
              </a:rPr>
              <a:t>Meerkrachten</a:t>
            </a:r>
            <a:r>
              <a:rPr lang="nl-NL" sz="1000" dirty="0">
                <a:latin typeface="Arial"/>
                <a:cs typeface="Arial"/>
              </a:rPr>
              <a:t> (intermediairs) verzorgen de aanvragen: dat zijn professionals dichtbij het kind en het gezin, zoals leerkrachten, sociaal wijkteam, jeugdzorg of schuldhulpverlening. Ondanks dat ouders, clubs en verenigingen niet zelf aanvragen kunnen doen, is ieders rol bij het helpen van kinderen cruciaal.</a:t>
            </a:r>
          </a:p>
          <a:p>
            <a:pPr marL="714375"/>
            <a:endParaRPr lang="nl-NL" sz="1000" dirty="0">
              <a:latin typeface="Arial"/>
              <a:cs typeface="Arial"/>
            </a:endParaRPr>
          </a:p>
          <a:p>
            <a:pPr marL="714375"/>
            <a:r>
              <a:rPr lang="nl-NL" sz="1000" dirty="0">
                <a:latin typeface="Arial"/>
                <a:cs typeface="Arial"/>
              </a:rPr>
              <a:t>Voor kinderen in de leeftijd 2 tot en met 17 jaar uit Almere die aantoonbaar tot onze doelgroep behoren, betaalt het Jeugdfonds € 300,- per jaar voor sportcontributie en € 500,- voor cultuurlessen, voor zwemlessen betaalt het Jeugdfonds € 850,- per jaar voor zwemdiploma A,       € 200,- voor zwemdiploma B en € 200,- voor zwemdiploma C. De betaling gaat rechtstreeks naar de club, instelling of winkel. </a:t>
            </a:r>
            <a:endParaRPr lang="nl-NL" sz="1000" dirty="0">
              <a:latin typeface="Arial" panose="020B0604020202020204" pitchFamily="34" charset="0"/>
              <a:cs typeface="Arial" panose="020B0604020202020204" pitchFamily="34" charset="0"/>
            </a:endParaRPr>
          </a:p>
          <a:p>
            <a:pPr marL="714375"/>
            <a:endParaRPr lang="nl-NL" sz="1000" dirty="0">
              <a:latin typeface="Arial" panose="020B0604020202020204" pitchFamily="34" charset="0"/>
              <a:cs typeface="Arial" panose="020B0604020202020204" pitchFamily="34" charset="0"/>
            </a:endParaRPr>
          </a:p>
          <a:p>
            <a:pPr marL="714375"/>
            <a:r>
              <a:rPr lang="nl-NL" sz="1000" dirty="0">
                <a:latin typeface="Arial"/>
                <a:cs typeface="Arial"/>
              </a:rPr>
              <a:t>Doelgroepen: kinderen en jongeren uit gezinnen die binnen de inkomensgroep vallen. Extra aandacht binnen deze groep is er ook voor kinderen die niet thuis kunnen wonen of in schrijnende situaties opgroeien, die lichamelijk en mentaal kwetsbaarder zijn of eerder in aanraking komen met geweld of criminaliteit. </a:t>
            </a:r>
            <a:endParaRPr lang="nl-NL" sz="1000" dirty="0">
              <a:latin typeface="Arial" panose="020B0604020202020204" pitchFamily="34" charset="0"/>
              <a:cs typeface="Arial" panose="020B0604020202020204" pitchFamily="34" charset="0"/>
            </a:endParaRPr>
          </a:p>
          <a:p>
            <a:pPr marL="714375"/>
            <a:endParaRPr lang="nl-NL" sz="900" dirty="0">
              <a:latin typeface="Arial"/>
              <a:cs typeface="Arial"/>
            </a:endParaRPr>
          </a:p>
        </p:txBody>
      </p:sp>
      <p:sp>
        <p:nvSpPr>
          <p:cNvPr id="6" name="Tijdelijke aanduiding voor dianummer 5">
            <a:extLst>
              <a:ext uri="{FF2B5EF4-FFF2-40B4-BE49-F238E27FC236}">
                <a16:creationId xmlns:a16="http://schemas.microsoft.com/office/drawing/2014/main" id="{CAE98246-5F5C-58EA-67AE-D79C2E7C2060}"/>
              </a:ext>
            </a:extLst>
          </p:cNvPr>
          <p:cNvSpPr>
            <a:spLocks noGrp="1"/>
          </p:cNvSpPr>
          <p:nvPr>
            <p:ph type="sldNum" sz="quarter" idx="12"/>
          </p:nvPr>
        </p:nvSpPr>
        <p:spPr/>
        <p:txBody>
          <a:bodyPr/>
          <a:lstStyle/>
          <a:p>
            <a:r>
              <a:rPr lang="nl-NL" dirty="0"/>
              <a:t>7</a:t>
            </a:r>
          </a:p>
        </p:txBody>
      </p:sp>
      <p:pic>
        <p:nvPicPr>
          <p:cNvPr id="1028" name="Picture 4" descr="Afbeelding met sport, buiten, racket, speler&#10;&#10;Automatisch gegenereerde beschrijving">
            <a:extLst>
              <a:ext uri="{FF2B5EF4-FFF2-40B4-BE49-F238E27FC236}">
                <a16:creationId xmlns:a16="http://schemas.microsoft.com/office/drawing/2014/main" id="{D69E383E-76BC-905A-25D2-39309F612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225" y="-341195"/>
            <a:ext cx="3911925" cy="588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09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28CEFF19-CA87-9482-CCC1-41F7746816B4}"/>
              </a:ext>
            </a:extLst>
          </p:cNvPr>
          <p:cNvSpPr>
            <a:spLocks noGrp="1"/>
          </p:cNvSpPr>
          <p:nvPr>
            <p:ph type="sldNum" sz="quarter" idx="12"/>
          </p:nvPr>
        </p:nvSpPr>
        <p:spPr/>
        <p:txBody>
          <a:bodyPr/>
          <a:lstStyle/>
          <a:p>
            <a:r>
              <a:rPr lang="nl-NL" sz="1550" dirty="0">
                <a:ea typeface="Calibri"/>
                <a:cs typeface="Calibri"/>
              </a:rPr>
              <a:t>8</a:t>
            </a:r>
          </a:p>
        </p:txBody>
      </p:sp>
      <p:pic>
        <p:nvPicPr>
          <p:cNvPr id="3" name="Afbeelding 2">
            <a:extLst>
              <a:ext uri="{FF2B5EF4-FFF2-40B4-BE49-F238E27FC236}">
                <a16:creationId xmlns:a16="http://schemas.microsoft.com/office/drawing/2014/main" id="{FDAB9E90-4AAB-DB35-6CDB-AC29FE1AD752}"/>
              </a:ext>
            </a:extLst>
          </p:cNvPr>
          <p:cNvPicPr>
            <a:picLocks noChangeAspect="1"/>
          </p:cNvPicPr>
          <p:nvPr/>
        </p:nvPicPr>
        <p:blipFill>
          <a:blip r:embed="rId3"/>
          <a:stretch>
            <a:fillRect/>
          </a:stretch>
        </p:blipFill>
        <p:spPr>
          <a:xfrm>
            <a:off x="2367515" y="1484217"/>
            <a:ext cx="7744211" cy="2750424"/>
          </a:xfrm>
          <a:prstGeom prst="rect">
            <a:avLst/>
          </a:prstGeom>
        </p:spPr>
      </p:pic>
    </p:spTree>
    <p:extLst>
      <p:ext uri="{BB962C8B-B14F-4D97-AF65-F5344CB8AC3E}">
        <p14:creationId xmlns:p14="http://schemas.microsoft.com/office/powerpoint/2010/main" val="57492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28CEFF19-CA87-9482-CCC1-41F7746816B4}"/>
              </a:ext>
            </a:extLst>
          </p:cNvPr>
          <p:cNvSpPr>
            <a:spLocks noGrp="1"/>
          </p:cNvSpPr>
          <p:nvPr>
            <p:ph type="sldNum" sz="quarter" idx="12"/>
          </p:nvPr>
        </p:nvSpPr>
        <p:spPr/>
        <p:txBody>
          <a:bodyPr/>
          <a:lstStyle/>
          <a:p>
            <a:r>
              <a:rPr lang="nl-NL" sz="1550" dirty="0">
                <a:ea typeface="Calibri"/>
                <a:cs typeface="Calibri"/>
              </a:rPr>
              <a:t>9</a:t>
            </a:r>
          </a:p>
        </p:txBody>
      </p:sp>
      <p:pic>
        <p:nvPicPr>
          <p:cNvPr id="3" name="Afbeelding 2">
            <a:extLst>
              <a:ext uri="{FF2B5EF4-FFF2-40B4-BE49-F238E27FC236}">
                <a16:creationId xmlns:a16="http://schemas.microsoft.com/office/drawing/2014/main" id="{F1F159EA-3738-BCD0-C1B2-5855F528D0F9}"/>
              </a:ext>
            </a:extLst>
          </p:cNvPr>
          <p:cNvPicPr>
            <a:picLocks noChangeAspect="1"/>
          </p:cNvPicPr>
          <p:nvPr/>
        </p:nvPicPr>
        <p:blipFill>
          <a:blip r:embed="rId3"/>
          <a:stretch>
            <a:fillRect/>
          </a:stretch>
        </p:blipFill>
        <p:spPr>
          <a:xfrm>
            <a:off x="467205" y="603105"/>
            <a:ext cx="3683189" cy="2825895"/>
          </a:xfrm>
          <a:prstGeom prst="rect">
            <a:avLst/>
          </a:prstGeom>
        </p:spPr>
      </p:pic>
      <p:pic>
        <p:nvPicPr>
          <p:cNvPr id="6" name="Afbeelding 5">
            <a:extLst>
              <a:ext uri="{FF2B5EF4-FFF2-40B4-BE49-F238E27FC236}">
                <a16:creationId xmlns:a16="http://schemas.microsoft.com/office/drawing/2014/main" id="{0E5BBE61-16CB-2CD8-20DD-7BC62EC806CF}"/>
              </a:ext>
            </a:extLst>
          </p:cNvPr>
          <p:cNvPicPr>
            <a:picLocks noChangeAspect="1"/>
          </p:cNvPicPr>
          <p:nvPr/>
        </p:nvPicPr>
        <p:blipFill>
          <a:blip r:embed="rId4"/>
          <a:stretch>
            <a:fillRect/>
          </a:stretch>
        </p:blipFill>
        <p:spPr>
          <a:xfrm>
            <a:off x="5146621" y="469437"/>
            <a:ext cx="5988358" cy="4407126"/>
          </a:xfrm>
          <a:prstGeom prst="rect">
            <a:avLst/>
          </a:prstGeom>
        </p:spPr>
      </p:pic>
    </p:spTree>
    <p:extLst>
      <p:ext uri="{BB962C8B-B14F-4D97-AF65-F5344CB8AC3E}">
        <p14:creationId xmlns:p14="http://schemas.microsoft.com/office/powerpoint/2010/main" val="237034787"/>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0609006-0305-49e6-8db7-c84cb57d752d">
      <Terms xmlns="http://schemas.microsoft.com/office/infopath/2007/PartnerControls"/>
    </lcf76f155ced4ddcb4097134ff3c332f>
    <TaxCatchAll xmlns="f4a2eb7c-33d0-434c-8312-7ab761b4f55c" xsi:nil="true"/>
    <SharedWithUsers xmlns="f4a2eb7c-33d0-434c-8312-7ab761b4f55c">
      <UserInfo>
        <DisplayName>Yvonne Wolff | Jeugdfonds Sport &amp; Cultuur Almere</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B7465E3DDC2546A2B6538903A7E616" ma:contentTypeVersion="15" ma:contentTypeDescription="Create a new document." ma:contentTypeScope="" ma:versionID="52db1e097704cccd6cded352cd3e7d2c">
  <xsd:schema xmlns:xsd="http://www.w3.org/2001/XMLSchema" xmlns:xs="http://www.w3.org/2001/XMLSchema" xmlns:p="http://schemas.microsoft.com/office/2006/metadata/properties" xmlns:ns2="a0609006-0305-49e6-8db7-c84cb57d752d" xmlns:ns3="f4a2eb7c-33d0-434c-8312-7ab761b4f55c" targetNamespace="http://schemas.microsoft.com/office/2006/metadata/properties" ma:root="true" ma:fieldsID="3967edabc37ba9c07ec4f1a8697757ba" ns2:_="" ns3:_="">
    <xsd:import namespace="a0609006-0305-49e6-8db7-c84cb57d752d"/>
    <xsd:import namespace="f4a2eb7c-33d0-434c-8312-7ab761b4f5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609006-0305-49e6-8db7-c84cb57d75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396cefe-29ff-4174-b8f7-0b349c8f562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a2eb7c-33d0-434c-8312-7ab761b4f5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5101ad-c70b-4d4a-9b0f-c811d0a99705}" ma:internalName="TaxCatchAll" ma:showField="CatchAllData" ma:web="f4a2eb7c-33d0-434c-8312-7ab761b4f5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346669-D55B-488F-BCA8-2BB2321B753A}">
  <ds:schemaRefs>
    <ds:schemaRef ds:uri="http://schemas.openxmlformats.org/package/2006/metadata/core-propertie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terms/"/>
    <ds:schemaRef ds:uri="http://purl.org/dc/dcmitype/"/>
    <ds:schemaRef ds:uri="f4a2eb7c-33d0-434c-8312-7ab761b4f55c"/>
    <ds:schemaRef ds:uri="a0609006-0305-49e6-8db7-c84cb57d752d"/>
  </ds:schemaRefs>
</ds:datastoreItem>
</file>

<file path=customXml/itemProps2.xml><?xml version="1.0" encoding="utf-8"?>
<ds:datastoreItem xmlns:ds="http://schemas.openxmlformats.org/officeDocument/2006/customXml" ds:itemID="{EC7D7BD0-F7EB-4EA8-96BA-ED0F1A3F96F7}"/>
</file>

<file path=customXml/itemProps3.xml><?xml version="1.0" encoding="utf-8"?>
<ds:datastoreItem xmlns:ds="http://schemas.openxmlformats.org/officeDocument/2006/customXml" ds:itemID="{D2727530-3AF1-4365-826B-66CE2D4977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496</TotalTime>
  <Words>2203</Words>
  <Application>Microsoft Office PowerPoint</Application>
  <PresentationFormat>Breedbeeld</PresentationFormat>
  <Paragraphs>200</Paragraphs>
  <Slides>17</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Arial</vt:lpstr>
      <vt:lpstr>Calibri</vt:lpstr>
      <vt:lpstr>Druk Wide Medium</vt:lpstr>
      <vt:lpstr>Symbol</vt:lpstr>
      <vt:lpstr>Wingdings</vt:lpstr>
      <vt:lpstr>Office-thema</vt:lpstr>
      <vt:lpstr>   Jeugdfonds Sport &amp; Cultuur Almere Jaarverslag 2024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Jaarverslag 2022 Almere</dc:title>
  <dc:creator>Judith Bouman | AAB Finance</dc:creator>
  <cp:lastModifiedBy>Lindy Heijmering | Jeugdfonds Sport &amp; Cultuur Almere</cp:lastModifiedBy>
  <cp:revision>5</cp:revision>
  <dcterms:created xsi:type="dcterms:W3CDTF">2022-09-13T16:24:16Z</dcterms:created>
  <dcterms:modified xsi:type="dcterms:W3CDTF">2025-05-08T07:17:27Z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0x0101004BB7465E3DDC2546A2B6538903A7E616</vt:lpwstr>
  </property>
  <property fmtid="{D5CDD505-2E9C-101B-9397-08002B2CF9AE}" pid="3" name="MediaServiceImageTags">
    <vt:lpwstr/>
  </property>
</Properties>
</file>