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7" r:id="rId3"/>
    <p:sldId id="258" r:id="rId4"/>
    <p:sldId id="261" r:id="rId5"/>
    <p:sldId id="260" r:id="rId6"/>
    <p:sldId id="262" r:id="rId7"/>
    <p:sldId id="263" r:id="rId8"/>
    <p:sldId id="259" r:id="rId9"/>
  </p:sldIdLst>
  <p:sldSz cx="9144000" cy="514826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8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>
        <p:guide orient="horz" pos="162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6791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16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96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21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0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64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199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20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27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188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031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004FE-9F77-524E-955C-CF929922CD83}" type="datetimeFigureOut">
              <a:rPr lang="nl-NL" smtClean="0"/>
              <a:t>15-10-20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46F3B-23F8-9447-95F9-0A787D206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35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74165" y="608765"/>
            <a:ext cx="3416027" cy="3935980"/>
          </a:xfrm>
        </p:spPr>
        <p:txBody>
          <a:bodyPr>
            <a:normAutofit/>
          </a:bodyPr>
          <a:lstStyle/>
          <a:p>
            <a:r>
              <a:rPr lang="nl-NL" sz="3000" b="1" dirty="0">
                <a:solidFill>
                  <a:srgbClr val="B18CEC"/>
                </a:solidFill>
                <a:latin typeface="Druk Wide Medium"/>
                <a:cs typeface="Druk Wide Medium"/>
              </a:rPr>
              <a:t>Dit is de titel van deze presentatie</a:t>
            </a:r>
            <a:br>
              <a:rPr lang="nl-NL" sz="3000" b="1" dirty="0">
                <a:solidFill>
                  <a:srgbClr val="B18CEC"/>
                </a:solidFill>
                <a:latin typeface="Druk Wide Medium"/>
                <a:cs typeface="Druk Wide Medium"/>
              </a:rPr>
            </a:br>
            <a:br>
              <a:rPr lang="nl-NL" sz="2200" b="1" dirty="0">
                <a:latin typeface="Arial"/>
                <a:cs typeface="Arial"/>
              </a:rPr>
            </a:br>
            <a:r>
              <a:rPr lang="nl-NL" sz="2200" dirty="0">
                <a:latin typeface="Arial"/>
                <a:cs typeface="Arial"/>
              </a:rPr>
              <a:t>Met eventueel een </a:t>
            </a:r>
            <a:r>
              <a:rPr lang="nl-NL" sz="2200" dirty="0" err="1">
                <a:latin typeface="Arial"/>
                <a:cs typeface="Arial"/>
              </a:rPr>
              <a:t>subkop</a:t>
            </a:r>
            <a:r>
              <a:rPr lang="nl-NL" sz="2200" dirty="0">
                <a:latin typeface="Arial"/>
                <a:cs typeface="Arial"/>
              </a:rPr>
              <a:t> in een kleiner lettertype</a:t>
            </a:r>
          </a:p>
        </p:txBody>
      </p:sp>
    </p:spTree>
    <p:extLst>
      <p:ext uri="{BB962C8B-B14F-4D97-AF65-F5344CB8AC3E}">
        <p14:creationId xmlns:p14="http://schemas.microsoft.com/office/powerpoint/2010/main" val="325549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6705" y="923642"/>
            <a:ext cx="6427694" cy="3180273"/>
          </a:xfrm>
        </p:spPr>
        <p:txBody>
          <a:bodyPr lIns="0" tIns="0" rIns="0" bIns="0">
            <a:noAutofit/>
          </a:bodyPr>
          <a:lstStyle/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Het onderwerp van pagina 1 </a:t>
            </a:r>
          </a:p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Het onderwerp van pagina 2</a:t>
            </a:r>
          </a:p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Het onderwerp van pagina 3</a:t>
            </a:r>
          </a:p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Het onderwerp van pagina 4</a:t>
            </a:r>
          </a:p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Het onderwerp van pagina 5</a:t>
            </a:r>
          </a:p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Het onderwerp van pagina 6</a:t>
            </a:r>
          </a:p>
          <a:p>
            <a:pPr marL="0" indent="0">
              <a:buNone/>
            </a:pPr>
            <a:endParaRPr lang="nl-NL" sz="1400" b="1" dirty="0">
              <a:latin typeface="Arial"/>
              <a:cs typeface="Arial"/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446705" y="367357"/>
            <a:ext cx="6427694" cy="3568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200" b="1" dirty="0">
                <a:latin typeface="Druk Wide Medium"/>
                <a:cs typeface="Druk Wide Medium"/>
              </a:rPr>
              <a:t>Inhoud</a:t>
            </a:r>
          </a:p>
        </p:txBody>
      </p:sp>
    </p:spTree>
    <p:extLst>
      <p:ext uri="{BB962C8B-B14F-4D97-AF65-F5344CB8AC3E}">
        <p14:creationId xmlns:p14="http://schemas.microsoft.com/office/powerpoint/2010/main" val="3784530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446704" y="367357"/>
            <a:ext cx="8285357" cy="3568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200" b="1" dirty="0" err="1">
                <a:solidFill>
                  <a:srgbClr val="B18CEC"/>
                </a:solidFill>
                <a:latin typeface="Druk Wide Medium"/>
                <a:cs typeface="Druk Wide Medium"/>
              </a:rPr>
              <a:t>Tekstvak</a:t>
            </a:r>
            <a:endParaRPr lang="nl-NL" sz="2200" b="1" dirty="0">
              <a:solidFill>
                <a:srgbClr val="B18CEC"/>
              </a:solidFill>
              <a:latin typeface="Druk Wide Medium"/>
              <a:cs typeface="Druk Wide Medium"/>
            </a:endParaRP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46705" y="923642"/>
            <a:ext cx="8285356" cy="3012339"/>
          </a:xfrm>
          <a:prstGeom prst="rect">
            <a:avLst/>
          </a:prstGeom>
        </p:spPr>
        <p:txBody>
          <a:bodyPr vert="horz" wrap="square" lIns="0" tIns="0" rIns="0" bIns="0" numCol="1" spcCol="27000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nl-NL" sz="1600" dirty="0" err="1">
                <a:latin typeface="Arial"/>
                <a:cs typeface="Arial"/>
              </a:rPr>
              <a:t>Lorem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ipsum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dolor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sit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amet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consectetur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adipiscing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elit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sed</a:t>
            </a:r>
            <a:r>
              <a:rPr lang="nl-NL" sz="1600" dirty="0">
                <a:latin typeface="Arial"/>
                <a:cs typeface="Arial"/>
              </a:rPr>
              <a:t> do </a:t>
            </a:r>
            <a:r>
              <a:rPr lang="nl-NL" sz="1600" dirty="0" err="1">
                <a:latin typeface="Arial"/>
                <a:cs typeface="Arial"/>
              </a:rPr>
              <a:t>eiusmod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tempor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incididunt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labore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dolore</a:t>
            </a:r>
            <a:r>
              <a:rPr lang="nl-NL" sz="1600" dirty="0">
                <a:latin typeface="Arial"/>
                <a:cs typeface="Arial"/>
              </a:rPr>
              <a:t> magna </a:t>
            </a:r>
            <a:r>
              <a:rPr lang="nl-NL" sz="1600" dirty="0" err="1">
                <a:latin typeface="Arial"/>
                <a:cs typeface="Arial"/>
              </a:rPr>
              <a:t>aliqua</a:t>
            </a:r>
            <a:r>
              <a:rPr lang="nl-NL" sz="1600" dirty="0">
                <a:latin typeface="Arial"/>
                <a:cs typeface="Arial"/>
              </a:rPr>
              <a:t>. Ut </a:t>
            </a:r>
            <a:r>
              <a:rPr lang="nl-NL" sz="1600" dirty="0" err="1">
                <a:latin typeface="Arial"/>
                <a:cs typeface="Arial"/>
              </a:rPr>
              <a:t>enim</a:t>
            </a:r>
            <a:r>
              <a:rPr lang="nl-NL" sz="1600" dirty="0">
                <a:latin typeface="Arial"/>
                <a:cs typeface="Arial"/>
              </a:rPr>
              <a:t> ad </a:t>
            </a:r>
            <a:r>
              <a:rPr lang="nl-NL" sz="1600" dirty="0" err="1">
                <a:latin typeface="Arial"/>
                <a:cs typeface="Arial"/>
              </a:rPr>
              <a:t>minim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veniam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quis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nostrud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exercitation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ullamco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laboris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nisi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aliquip</a:t>
            </a:r>
            <a:r>
              <a:rPr lang="nl-NL" sz="1600" dirty="0">
                <a:latin typeface="Arial"/>
                <a:cs typeface="Arial"/>
              </a:rPr>
              <a:t> ex </a:t>
            </a:r>
            <a:r>
              <a:rPr lang="nl-NL" sz="1600" dirty="0" err="1">
                <a:latin typeface="Arial"/>
                <a:cs typeface="Arial"/>
              </a:rPr>
              <a:t>ea</a:t>
            </a:r>
            <a:r>
              <a:rPr lang="nl-NL" sz="1600" dirty="0">
                <a:latin typeface="Arial"/>
                <a:cs typeface="Arial"/>
              </a:rPr>
              <a:t> commodo </a:t>
            </a:r>
            <a:r>
              <a:rPr lang="nl-NL" sz="1600" dirty="0" err="1">
                <a:latin typeface="Arial"/>
                <a:cs typeface="Arial"/>
              </a:rPr>
              <a:t>consequat</a:t>
            </a:r>
            <a:r>
              <a:rPr lang="nl-NL" sz="1600" dirty="0">
                <a:latin typeface="Arial"/>
                <a:cs typeface="Arial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endParaRPr lang="nl-NL" sz="1600" b="1" dirty="0">
              <a:latin typeface="Arial"/>
              <a:cs typeface="Arial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Opsomming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Opsomming</a:t>
            </a:r>
            <a:endParaRPr lang="nl-NL" sz="1100" b="1" dirty="0">
              <a:latin typeface="Arial"/>
              <a:cs typeface="Arial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Opsomming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Opsomming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charset="2"/>
              <a:buChar char="§"/>
            </a:pPr>
            <a:r>
              <a:rPr lang="nl-NL" sz="1600" b="1" dirty="0">
                <a:latin typeface="Arial"/>
                <a:cs typeface="Arial"/>
              </a:rPr>
              <a:t>Opsomming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nl-NL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5373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446704" y="367357"/>
            <a:ext cx="8285357" cy="3568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200" b="1" dirty="0" err="1">
                <a:solidFill>
                  <a:srgbClr val="B18CEC"/>
                </a:solidFill>
                <a:latin typeface="Druk Wide Medium"/>
                <a:cs typeface="Druk Wide Medium"/>
              </a:rPr>
              <a:t>Tekstvak</a:t>
            </a:r>
            <a:r>
              <a:rPr lang="nl-NL" sz="2200" b="1" dirty="0">
                <a:solidFill>
                  <a:srgbClr val="B18CEC"/>
                </a:solidFill>
                <a:latin typeface="Druk Wide Medium"/>
                <a:cs typeface="Druk Wide Medium"/>
              </a:rPr>
              <a:t> met quote</a:t>
            </a: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4781250" y="923642"/>
            <a:ext cx="3950811" cy="3180273"/>
          </a:xfrm>
          <a:prstGeom prst="rect">
            <a:avLst/>
          </a:prstGeom>
        </p:spPr>
        <p:txBody>
          <a:bodyPr vert="horz" wrap="square" lIns="0" tIns="0" rIns="0" bIns="0" numCol="1" spcCol="270000" rtlCol="0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nl-NL" sz="2400" b="1" dirty="0">
                <a:latin typeface="Arial"/>
                <a:cs typeface="Arial"/>
              </a:rPr>
              <a:t>“EEN QUOTE STAAT GECENTREERD EN IN HOOFDLETTERS GESCHREVEN”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nl-NL" sz="2400" b="1" dirty="0">
              <a:latin typeface="Arial"/>
              <a:cs typeface="Arial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nl-NL" sz="1200" i="1" dirty="0">
                <a:latin typeface="Arial"/>
                <a:cs typeface="Arial"/>
              </a:rPr>
              <a:t>- Naam Achternaam - </a:t>
            </a:r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446705" y="923642"/>
            <a:ext cx="3950811" cy="3012339"/>
          </a:xfrm>
        </p:spPr>
        <p:txBody>
          <a:bodyPr wrap="square" lIns="0" tIns="0" rIns="0" bIns="0" numCol="1" spcCol="27000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nl-NL" sz="1600" dirty="0" err="1">
                <a:latin typeface="Arial"/>
                <a:cs typeface="Arial"/>
              </a:rPr>
              <a:t>Lorem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ipsum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dolor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sit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amet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consectetur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adipiscing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elit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sed</a:t>
            </a:r>
            <a:r>
              <a:rPr lang="nl-NL" sz="1600" dirty="0">
                <a:latin typeface="Arial"/>
                <a:cs typeface="Arial"/>
              </a:rPr>
              <a:t> do </a:t>
            </a:r>
            <a:r>
              <a:rPr lang="nl-NL" sz="1600" dirty="0" err="1">
                <a:latin typeface="Arial"/>
                <a:cs typeface="Arial"/>
              </a:rPr>
              <a:t>eiusmod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tempor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incididunt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labore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dolore</a:t>
            </a:r>
            <a:r>
              <a:rPr lang="nl-NL" sz="1600" dirty="0">
                <a:latin typeface="Arial"/>
                <a:cs typeface="Arial"/>
              </a:rPr>
              <a:t> magna </a:t>
            </a:r>
            <a:r>
              <a:rPr lang="nl-NL" sz="1600" dirty="0" err="1">
                <a:latin typeface="Arial"/>
                <a:cs typeface="Arial"/>
              </a:rPr>
              <a:t>aliqua</a:t>
            </a:r>
            <a:r>
              <a:rPr lang="nl-NL" sz="1600" dirty="0">
                <a:latin typeface="Arial"/>
                <a:cs typeface="Arial"/>
              </a:rPr>
              <a:t>. Ut </a:t>
            </a:r>
            <a:r>
              <a:rPr lang="nl-NL" sz="1600" dirty="0" err="1">
                <a:latin typeface="Arial"/>
                <a:cs typeface="Arial"/>
              </a:rPr>
              <a:t>enim</a:t>
            </a:r>
            <a:r>
              <a:rPr lang="nl-NL" sz="1600" dirty="0">
                <a:latin typeface="Arial"/>
                <a:cs typeface="Arial"/>
              </a:rPr>
              <a:t> ad </a:t>
            </a:r>
            <a:r>
              <a:rPr lang="nl-NL" sz="1600" dirty="0" err="1">
                <a:latin typeface="Arial"/>
                <a:cs typeface="Arial"/>
              </a:rPr>
              <a:t>minim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veniam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quis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nostrud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exercitation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ullamco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laboris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nisi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aliquip</a:t>
            </a:r>
            <a:r>
              <a:rPr lang="nl-NL" sz="1600" dirty="0">
                <a:latin typeface="Arial"/>
                <a:cs typeface="Arial"/>
              </a:rPr>
              <a:t> ex </a:t>
            </a:r>
            <a:r>
              <a:rPr lang="nl-NL" sz="1600" dirty="0" err="1">
                <a:latin typeface="Arial"/>
                <a:cs typeface="Arial"/>
              </a:rPr>
              <a:t>ea</a:t>
            </a:r>
            <a:r>
              <a:rPr lang="nl-NL" sz="1600" dirty="0">
                <a:latin typeface="Arial"/>
                <a:cs typeface="Arial"/>
              </a:rPr>
              <a:t> commodo </a:t>
            </a:r>
            <a:r>
              <a:rPr lang="nl-NL" sz="1600" dirty="0" err="1">
                <a:latin typeface="Arial"/>
                <a:cs typeface="Arial"/>
              </a:rPr>
              <a:t>consequat</a:t>
            </a:r>
            <a:r>
              <a:rPr lang="nl-NL" sz="1600" dirty="0">
                <a:latin typeface="Arial"/>
                <a:cs typeface="Arial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nl-NL" sz="1600" b="1" dirty="0"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nl-NL" sz="1600" dirty="0">
                <a:latin typeface="Arial"/>
                <a:cs typeface="Arial"/>
              </a:rPr>
              <a:t>At </a:t>
            </a:r>
            <a:r>
              <a:rPr lang="nl-NL" sz="1600" dirty="0" err="1">
                <a:latin typeface="Arial"/>
                <a:cs typeface="Arial"/>
              </a:rPr>
              <a:t>vero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eos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accusamus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iusto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odio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dignissimos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ducimus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qui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blanditiis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praesentium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voluptatum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deleniti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atque</a:t>
            </a:r>
            <a:r>
              <a:rPr lang="nl-NL" sz="1600" dirty="0">
                <a:latin typeface="Arial"/>
                <a:cs typeface="Arial"/>
              </a:rPr>
              <a:t>.</a:t>
            </a:r>
            <a:endParaRPr lang="nl-NL" sz="11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046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6876000" y="0"/>
            <a:ext cx="2268000" cy="42823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Arial"/>
                <a:cs typeface="Arial"/>
              </a:rPr>
              <a:t>Foto 1</a:t>
            </a:r>
          </a:p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Arial"/>
                <a:cs typeface="Arial"/>
              </a:rPr>
              <a:t>11.9 x 6.3 cm</a:t>
            </a: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46705" y="367357"/>
            <a:ext cx="6055696" cy="3568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200" b="1" dirty="0">
                <a:solidFill>
                  <a:srgbClr val="B18CEC"/>
                </a:solidFill>
                <a:latin typeface="Druk Wide Medium"/>
                <a:cs typeface="Druk Wide Medium"/>
              </a:rPr>
              <a:t>Pagina met 1 foto</a:t>
            </a: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446705" y="923642"/>
            <a:ext cx="6055696" cy="3012339"/>
          </a:xfrm>
        </p:spPr>
        <p:txBody>
          <a:bodyPr wrap="square" lIns="0" tIns="0" rIns="0" bIns="0" numCol="1" spcCol="27000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nl-NL" sz="1600" dirty="0" err="1">
                <a:latin typeface="Arial"/>
                <a:cs typeface="Arial"/>
              </a:rPr>
              <a:t>Lorem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ipsum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dolor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sit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amet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consectetur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adipiscing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elit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sed</a:t>
            </a:r>
            <a:r>
              <a:rPr lang="nl-NL" sz="1600" dirty="0">
                <a:latin typeface="Arial"/>
                <a:cs typeface="Arial"/>
              </a:rPr>
              <a:t> do </a:t>
            </a:r>
            <a:r>
              <a:rPr lang="nl-NL" sz="1600" dirty="0" err="1">
                <a:latin typeface="Arial"/>
                <a:cs typeface="Arial"/>
              </a:rPr>
              <a:t>eiusmod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tempor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incididunt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labore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dolore</a:t>
            </a:r>
            <a:r>
              <a:rPr lang="nl-NL" sz="1600" dirty="0">
                <a:latin typeface="Arial"/>
                <a:cs typeface="Arial"/>
              </a:rPr>
              <a:t> magna </a:t>
            </a:r>
            <a:r>
              <a:rPr lang="nl-NL" sz="1600" dirty="0" err="1">
                <a:latin typeface="Arial"/>
                <a:cs typeface="Arial"/>
              </a:rPr>
              <a:t>aliqua</a:t>
            </a:r>
            <a:r>
              <a:rPr lang="nl-NL" sz="1600" dirty="0">
                <a:latin typeface="Arial"/>
                <a:cs typeface="Arial"/>
              </a:rPr>
              <a:t>. Ut </a:t>
            </a:r>
            <a:r>
              <a:rPr lang="nl-NL" sz="1600" dirty="0" err="1">
                <a:latin typeface="Arial"/>
                <a:cs typeface="Arial"/>
              </a:rPr>
              <a:t>enim</a:t>
            </a:r>
            <a:r>
              <a:rPr lang="nl-NL" sz="1600" dirty="0">
                <a:latin typeface="Arial"/>
                <a:cs typeface="Arial"/>
              </a:rPr>
              <a:t> ad </a:t>
            </a:r>
            <a:r>
              <a:rPr lang="nl-NL" sz="1600" dirty="0" err="1">
                <a:latin typeface="Arial"/>
                <a:cs typeface="Arial"/>
              </a:rPr>
              <a:t>minim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veniam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quis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nostrud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exercitation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ullamco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laboris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nisi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aliquip</a:t>
            </a:r>
            <a:r>
              <a:rPr lang="nl-NL" sz="1600" dirty="0">
                <a:latin typeface="Arial"/>
                <a:cs typeface="Arial"/>
              </a:rPr>
              <a:t> ex </a:t>
            </a:r>
            <a:r>
              <a:rPr lang="nl-NL" sz="1600" dirty="0" err="1">
                <a:latin typeface="Arial"/>
                <a:cs typeface="Arial"/>
              </a:rPr>
              <a:t>ea</a:t>
            </a:r>
            <a:r>
              <a:rPr lang="nl-NL" sz="1600" dirty="0">
                <a:latin typeface="Arial"/>
                <a:cs typeface="Arial"/>
              </a:rPr>
              <a:t> commodo </a:t>
            </a:r>
            <a:r>
              <a:rPr lang="nl-NL" sz="1600" dirty="0" err="1">
                <a:latin typeface="Arial"/>
                <a:cs typeface="Arial"/>
              </a:rPr>
              <a:t>consequat</a:t>
            </a:r>
            <a:r>
              <a:rPr lang="nl-NL" sz="1600" dirty="0">
                <a:latin typeface="Arial"/>
                <a:cs typeface="Arial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nl-NL" sz="1600" b="1" dirty="0"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nl-NL" sz="1600" dirty="0">
                <a:latin typeface="Arial"/>
                <a:cs typeface="Arial"/>
              </a:rPr>
              <a:t>At </a:t>
            </a:r>
            <a:r>
              <a:rPr lang="nl-NL" sz="1600" dirty="0" err="1">
                <a:latin typeface="Arial"/>
                <a:cs typeface="Arial"/>
              </a:rPr>
              <a:t>vero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eos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accusamus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iusto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odio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dignissimos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ducimus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qui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blanditiis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praesentium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voluptatum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deleniti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atque</a:t>
            </a:r>
            <a:r>
              <a:rPr lang="nl-NL" sz="1600" dirty="0">
                <a:latin typeface="Arial"/>
                <a:cs typeface="Arial"/>
              </a:rPr>
              <a:t>.</a:t>
            </a:r>
            <a:endParaRPr lang="nl-NL" sz="11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3975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6876000" y="0"/>
            <a:ext cx="2268000" cy="42823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Arial"/>
                <a:cs typeface="Arial"/>
              </a:rPr>
              <a:t>Foto 1</a:t>
            </a:r>
          </a:p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Arial"/>
                <a:cs typeface="Arial"/>
              </a:rPr>
              <a:t>11.9 x 6.3 cm</a:t>
            </a:r>
          </a:p>
        </p:txBody>
      </p:sp>
      <p:sp>
        <p:nvSpPr>
          <p:cNvPr id="5" name="Rechthoek 4"/>
          <p:cNvSpPr/>
          <p:nvPr/>
        </p:nvSpPr>
        <p:spPr>
          <a:xfrm>
            <a:off x="4606399" y="0"/>
            <a:ext cx="2268000" cy="42823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Arial"/>
                <a:cs typeface="Arial"/>
              </a:rPr>
              <a:t>Foto 2</a:t>
            </a:r>
          </a:p>
          <a:p>
            <a:pPr algn="ctr"/>
            <a:r>
              <a:rPr lang="nl-NL" sz="1400" dirty="0">
                <a:solidFill>
                  <a:schemeClr val="tx1"/>
                </a:solidFill>
                <a:effectLst/>
                <a:latin typeface="Arial"/>
                <a:cs typeface="Arial"/>
              </a:rPr>
              <a:t>11.9 x 6.3 cm</a:t>
            </a: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46705" y="367357"/>
            <a:ext cx="3950812" cy="3568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200" b="1" dirty="0">
                <a:solidFill>
                  <a:srgbClr val="B18CEC"/>
                </a:solidFill>
                <a:latin typeface="Druk Wide Medium"/>
                <a:cs typeface="Druk Wide Medium"/>
              </a:rPr>
              <a:t>Pagina met 2 foto’s</a:t>
            </a: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446705" y="923642"/>
            <a:ext cx="3950811" cy="3012339"/>
          </a:xfrm>
        </p:spPr>
        <p:txBody>
          <a:bodyPr wrap="square" lIns="0" tIns="0" rIns="0" bIns="0" numCol="1" spcCol="27000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nl-NL" sz="1600" dirty="0" err="1">
                <a:latin typeface="Arial"/>
                <a:cs typeface="Arial"/>
              </a:rPr>
              <a:t>Lorem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ipsum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dolor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sit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amet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consectetur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adipiscing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elit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sed</a:t>
            </a:r>
            <a:r>
              <a:rPr lang="nl-NL" sz="1600" dirty="0">
                <a:latin typeface="Arial"/>
                <a:cs typeface="Arial"/>
              </a:rPr>
              <a:t> do </a:t>
            </a:r>
            <a:r>
              <a:rPr lang="nl-NL" sz="1600" dirty="0" err="1">
                <a:latin typeface="Arial"/>
                <a:cs typeface="Arial"/>
              </a:rPr>
              <a:t>eiusmod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tempor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incididunt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labore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dolore</a:t>
            </a:r>
            <a:r>
              <a:rPr lang="nl-NL" sz="1600" dirty="0">
                <a:latin typeface="Arial"/>
                <a:cs typeface="Arial"/>
              </a:rPr>
              <a:t> magna </a:t>
            </a:r>
            <a:r>
              <a:rPr lang="nl-NL" sz="1600" dirty="0" err="1">
                <a:latin typeface="Arial"/>
                <a:cs typeface="Arial"/>
              </a:rPr>
              <a:t>aliqua</a:t>
            </a:r>
            <a:r>
              <a:rPr lang="nl-NL" sz="1600" dirty="0">
                <a:latin typeface="Arial"/>
                <a:cs typeface="Arial"/>
              </a:rPr>
              <a:t>. Ut </a:t>
            </a:r>
            <a:r>
              <a:rPr lang="nl-NL" sz="1600" dirty="0" err="1">
                <a:latin typeface="Arial"/>
                <a:cs typeface="Arial"/>
              </a:rPr>
              <a:t>enim</a:t>
            </a:r>
            <a:r>
              <a:rPr lang="nl-NL" sz="1600" dirty="0">
                <a:latin typeface="Arial"/>
                <a:cs typeface="Arial"/>
              </a:rPr>
              <a:t> ad </a:t>
            </a:r>
            <a:r>
              <a:rPr lang="nl-NL" sz="1600" dirty="0" err="1">
                <a:latin typeface="Arial"/>
                <a:cs typeface="Arial"/>
              </a:rPr>
              <a:t>minim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veniam</a:t>
            </a:r>
            <a:r>
              <a:rPr lang="nl-NL" sz="1600" dirty="0">
                <a:latin typeface="Arial"/>
                <a:cs typeface="Arial"/>
              </a:rPr>
              <a:t>, </a:t>
            </a:r>
            <a:r>
              <a:rPr lang="nl-NL" sz="1600" dirty="0" err="1">
                <a:latin typeface="Arial"/>
                <a:cs typeface="Arial"/>
              </a:rPr>
              <a:t>quis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nostrud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exercitation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ullamco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laboris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nisi</a:t>
            </a:r>
            <a:r>
              <a:rPr lang="nl-NL" sz="1600" dirty="0">
                <a:latin typeface="Arial"/>
                <a:cs typeface="Arial"/>
              </a:rPr>
              <a:t> ut </a:t>
            </a:r>
            <a:r>
              <a:rPr lang="nl-NL" sz="1600" dirty="0" err="1">
                <a:latin typeface="Arial"/>
                <a:cs typeface="Arial"/>
              </a:rPr>
              <a:t>aliquip</a:t>
            </a:r>
            <a:r>
              <a:rPr lang="nl-NL" sz="1600" dirty="0">
                <a:latin typeface="Arial"/>
                <a:cs typeface="Arial"/>
              </a:rPr>
              <a:t> ex </a:t>
            </a:r>
            <a:r>
              <a:rPr lang="nl-NL" sz="1600" dirty="0" err="1">
                <a:latin typeface="Arial"/>
                <a:cs typeface="Arial"/>
              </a:rPr>
              <a:t>ea</a:t>
            </a:r>
            <a:r>
              <a:rPr lang="nl-NL" sz="1600" dirty="0">
                <a:latin typeface="Arial"/>
                <a:cs typeface="Arial"/>
              </a:rPr>
              <a:t> commodo </a:t>
            </a:r>
            <a:r>
              <a:rPr lang="nl-NL" sz="1600" dirty="0" err="1">
                <a:latin typeface="Arial"/>
                <a:cs typeface="Arial"/>
              </a:rPr>
              <a:t>consequat</a:t>
            </a:r>
            <a:r>
              <a:rPr lang="nl-NL" sz="1600" dirty="0">
                <a:latin typeface="Arial"/>
                <a:cs typeface="Arial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nl-NL" sz="1600" b="1" dirty="0"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nl-NL" sz="1600" dirty="0">
                <a:latin typeface="Arial"/>
                <a:cs typeface="Arial"/>
              </a:rPr>
              <a:t>At </a:t>
            </a:r>
            <a:r>
              <a:rPr lang="nl-NL" sz="1600" dirty="0" err="1">
                <a:latin typeface="Arial"/>
                <a:cs typeface="Arial"/>
              </a:rPr>
              <a:t>vero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eos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accusamus</a:t>
            </a:r>
            <a:r>
              <a:rPr lang="nl-NL" sz="1600" dirty="0">
                <a:latin typeface="Arial"/>
                <a:cs typeface="Arial"/>
              </a:rPr>
              <a:t> et </a:t>
            </a:r>
            <a:r>
              <a:rPr lang="nl-NL" sz="1600" dirty="0" err="1">
                <a:latin typeface="Arial"/>
                <a:cs typeface="Arial"/>
              </a:rPr>
              <a:t>iusto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odio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dignissimos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ducimus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qui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blanditiis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praesentium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voluptatum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deleniti</a:t>
            </a:r>
            <a:r>
              <a:rPr lang="nl-NL" sz="1600" dirty="0">
                <a:latin typeface="Arial"/>
                <a:cs typeface="Arial"/>
              </a:rPr>
              <a:t> </a:t>
            </a:r>
            <a:r>
              <a:rPr lang="nl-NL" sz="1600" dirty="0" err="1">
                <a:latin typeface="Arial"/>
                <a:cs typeface="Arial"/>
              </a:rPr>
              <a:t>atque</a:t>
            </a:r>
            <a:r>
              <a:rPr lang="nl-NL" sz="1600" dirty="0">
                <a:latin typeface="Arial"/>
                <a:cs typeface="Arial"/>
              </a:rPr>
              <a:t>.</a:t>
            </a:r>
            <a:endParaRPr lang="nl-NL" sz="11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8122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446706" y="367358"/>
            <a:ext cx="8285356" cy="3736558"/>
          </a:xfrm>
          <a:prstGeom prst="rect">
            <a:avLst/>
          </a:prstGeom>
        </p:spPr>
        <p:txBody>
          <a:bodyPr vert="horz" wrap="square" lIns="0" tIns="0" rIns="0" bIns="0" numCol="1" spcCol="270000" rtlCol="0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nl-NL" sz="2400" b="1" dirty="0">
                <a:latin typeface="Arial"/>
                <a:cs typeface="Arial"/>
              </a:rPr>
              <a:t>“EEN QUOTE STAAT GECENTREERD EN IN HOOFDLETTERS GESCHREVEN”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nl-NL" sz="2400" b="1" dirty="0">
              <a:latin typeface="Arial"/>
              <a:cs typeface="Arial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nl-NL" sz="1200" i="1" dirty="0">
                <a:latin typeface="Arial"/>
                <a:cs typeface="Arial"/>
              </a:rPr>
              <a:t>- Naam Achternaam - </a:t>
            </a:r>
          </a:p>
        </p:txBody>
      </p:sp>
    </p:spTree>
    <p:extLst>
      <p:ext uri="{BB962C8B-B14F-4D97-AF65-F5344CB8AC3E}">
        <p14:creationId xmlns:p14="http://schemas.microsoft.com/office/powerpoint/2010/main" val="263292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 txBox="1">
            <a:spLocks/>
          </p:cNvSpPr>
          <p:nvPr/>
        </p:nvSpPr>
        <p:spPr>
          <a:xfrm>
            <a:off x="446704" y="4513262"/>
            <a:ext cx="6007883" cy="304382"/>
          </a:xfrm>
          <a:prstGeom prst="rect">
            <a:avLst/>
          </a:prstGeom>
        </p:spPr>
        <p:txBody>
          <a:bodyPr vert="horz" wrap="square" lIns="0" tIns="0" rIns="0" bIns="0" numCol="1" spcCol="270000" rtlCol="0" anchor="b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nl-NL" sz="1000" b="1" dirty="0">
                <a:latin typeface="Arial"/>
                <a:cs typeface="Arial"/>
              </a:rPr>
              <a:t>Presentatie: Naam Achternaam</a:t>
            </a:r>
            <a:endParaRPr lang="nl-NL" sz="10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351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330</Words>
  <Application>Microsoft Macintosh PowerPoint</Application>
  <PresentationFormat>Aangepast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Druk Wide Medium</vt:lpstr>
      <vt:lpstr>Wingdings</vt:lpstr>
      <vt:lpstr>Office-thema</vt:lpstr>
      <vt:lpstr>Dit is de titel van deze presentatie  Met eventueel een subkop in een kleiner lettertype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Querine Wegman</dc:creator>
  <cp:lastModifiedBy>Daan de Laat | Jeugdfonds Sport &amp; Cultuur</cp:lastModifiedBy>
  <cp:revision>13</cp:revision>
  <dcterms:created xsi:type="dcterms:W3CDTF">2020-10-07T07:22:02Z</dcterms:created>
  <dcterms:modified xsi:type="dcterms:W3CDTF">2020-10-15T13:32:12Z</dcterms:modified>
</cp:coreProperties>
</file>